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2" r:id="rId3"/>
    <p:sldId id="304" r:id="rId4"/>
    <p:sldId id="305" r:id="rId5"/>
    <p:sldId id="310" r:id="rId6"/>
    <p:sldId id="311" r:id="rId7"/>
    <p:sldId id="312" r:id="rId8"/>
    <p:sldId id="313" r:id="rId9"/>
    <p:sldId id="318" r:id="rId10"/>
    <p:sldId id="319" r:id="rId11"/>
    <p:sldId id="320" r:id="rId12"/>
    <p:sldId id="321" r:id="rId13"/>
    <p:sldId id="322" r:id="rId14"/>
    <p:sldId id="326" r:id="rId15"/>
    <p:sldId id="327" r:id="rId16"/>
    <p:sldId id="328" r:id="rId17"/>
    <p:sldId id="330" r:id="rId18"/>
    <p:sldId id="331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2" r:id="rId27"/>
    <p:sldId id="343" r:id="rId28"/>
    <p:sldId id="345" r:id="rId29"/>
    <p:sldId id="341" r:id="rId30"/>
    <p:sldId id="332" r:id="rId31"/>
    <p:sldId id="333" r:id="rId32"/>
    <p:sldId id="323" r:id="rId33"/>
    <p:sldId id="324" r:id="rId34"/>
    <p:sldId id="325" r:id="rId35"/>
    <p:sldId id="314" r:id="rId36"/>
    <p:sldId id="315" r:id="rId37"/>
    <p:sldId id="316" r:id="rId38"/>
    <p:sldId id="317" r:id="rId39"/>
    <p:sldId id="306" r:id="rId40"/>
    <p:sldId id="307" r:id="rId41"/>
    <p:sldId id="308" r:id="rId42"/>
    <p:sldId id="309" r:id="rId43"/>
    <p:sldId id="287" r:id="rId44"/>
    <p:sldId id="288" r:id="rId45"/>
    <p:sldId id="289" r:id="rId46"/>
    <p:sldId id="271" r:id="rId47"/>
    <p:sldId id="290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291" r:id="rId56"/>
    <p:sldId id="267" r:id="rId57"/>
    <p:sldId id="292" r:id="rId58"/>
    <p:sldId id="273" r:id="rId59"/>
    <p:sldId id="293" r:id="rId60"/>
    <p:sldId id="294" r:id="rId61"/>
    <p:sldId id="280" r:id="rId62"/>
    <p:sldId id="286" r:id="rId63"/>
    <p:sldId id="270" r:id="rId64"/>
    <p:sldId id="281" r:id="rId65"/>
    <p:sldId id="282" r:id="rId66"/>
    <p:sldId id="283" r:id="rId67"/>
    <p:sldId id="284" r:id="rId68"/>
    <p:sldId id="285" r:id="rId69"/>
    <p:sldId id="259" r:id="rId70"/>
    <p:sldId id="260" r:id="rId71"/>
    <p:sldId id="261" r:id="rId72"/>
    <p:sldId id="262" r:id="rId73"/>
    <p:sldId id="263" r:id="rId74"/>
    <p:sldId id="276" r:id="rId75"/>
    <p:sldId id="264" r:id="rId76"/>
    <p:sldId id="265" r:id="rId77"/>
    <p:sldId id="266" r:id="rId78"/>
    <p:sldId id="268" r:id="rId79"/>
    <p:sldId id="269" r:id="rId80"/>
    <p:sldId id="272" r:id="rId81"/>
    <p:sldId id="274" r:id="rId82"/>
    <p:sldId id="275" r:id="rId83"/>
    <p:sldId id="347" r:id="rId84"/>
    <p:sldId id="349" r:id="rId85"/>
    <p:sldId id="350" r:id="rId86"/>
    <p:sldId id="348" r:id="rId87"/>
    <p:sldId id="346" r:id="rId88"/>
    <p:sldId id="279" r:id="rId8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45" autoAdjust="0"/>
    <p:restoredTop sz="94660"/>
  </p:normalViewPr>
  <p:slideViewPr>
    <p:cSldViewPr snapToGrid="0">
      <p:cViewPr varScale="1">
        <p:scale>
          <a:sx n="60" d="100"/>
          <a:sy n="60" d="100"/>
        </p:scale>
        <p:origin x="4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10/12/2018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Surgical Instruments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Vet Science CDE</a:t>
            </a:r>
          </a:p>
        </p:txBody>
      </p:sp>
    </p:spTree>
    <p:extLst>
      <p:ext uri="{BB962C8B-B14F-4D97-AF65-F5344CB8AC3E}">
        <p14:creationId xmlns:p14="http://schemas.microsoft.com/office/powerpoint/2010/main" val="408933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Hoof Knife</a:t>
            </a:r>
          </a:p>
        </p:txBody>
      </p:sp>
      <p:pic>
        <p:nvPicPr>
          <p:cNvPr id="4" name="fullResImage" descr="http://www.enasco.com/prod/images/products/F2/AC046916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35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Float</a:t>
            </a:r>
          </a:p>
        </p:txBody>
      </p:sp>
      <p:pic>
        <p:nvPicPr>
          <p:cNvPr id="4" name="fullResImage" descr="http://www.enasco.com/prod/images/products/5D/AC116699l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565401"/>
            <a:ext cx="4186237" cy="3335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9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Twitch- Chain</a:t>
            </a:r>
          </a:p>
        </p:txBody>
      </p:sp>
      <p:pic>
        <p:nvPicPr>
          <p:cNvPr id="4" name="fullResImage" descr="http://www.enasco.com/prod/images/products/65/AC085380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Laryngoscope</a:t>
            </a:r>
          </a:p>
        </p:txBody>
      </p:sp>
      <p:pic>
        <p:nvPicPr>
          <p:cNvPr id="4" name="irc_mi" descr="http://img.tfd.com/vet/thumbs/gr24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54300"/>
            <a:ext cx="3263900" cy="322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24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Dehorner- Electric</a:t>
            </a:r>
          </a:p>
        </p:txBody>
      </p:sp>
      <p:pic>
        <p:nvPicPr>
          <p:cNvPr id="4" name="fullResImage" descr="http://www.enasco.com/prod/images/products/69/AC050869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14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Scaler</a:t>
            </a:r>
          </a:p>
        </p:txBody>
      </p:sp>
      <p:pic>
        <p:nvPicPr>
          <p:cNvPr id="4" name="irc_mi" descr="http://www.dispomed.com/fr/images/produit/grande/215-MED6-51U1530_big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2832100"/>
            <a:ext cx="5562600" cy="1654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1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 </a:t>
            </a:r>
            <a:r>
              <a:rPr lang="en-US" dirty="0" err="1"/>
              <a:t>Notcher</a:t>
            </a:r>
            <a:endParaRPr lang="en-US" dirty="0"/>
          </a:p>
        </p:txBody>
      </p:sp>
      <p:pic>
        <p:nvPicPr>
          <p:cNvPr id="4" name="fullResImage" descr="http://www.enasco.com/prod/images/products/91/AC021397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78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Autoclave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623" y="287308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Anesthesia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86" y="2690866"/>
            <a:ext cx="4574314" cy="30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Catch Pole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405" y="2926771"/>
            <a:ext cx="6472672" cy="20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Muzzle- Basket</a:t>
            </a:r>
          </a:p>
        </p:txBody>
      </p:sp>
      <p:pic>
        <p:nvPicPr>
          <p:cNvPr id="4" name="Content Placeholder 3" descr="View larger image of our Italian Basket Muzzle - Size 8. 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70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Catheter- Tomcat Urinary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053" y="2285999"/>
            <a:ext cx="6012901" cy="36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Elizabethan Collar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220" y="2556932"/>
            <a:ext cx="3999643" cy="302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2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Fecalyzer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962" y="2810307"/>
            <a:ext cx="25050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 administration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76" y="2556932"/>
            <a:ext cx="6958445" cy="30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Opthalmascope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946" y="2327657"/>
            <a:ext cx="5171209" cy="387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9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Otoscope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978" y="2556932"/>
            <a:ext cx="3894858" cy="34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Syringe- automatic, multidose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882" y="2285999"/>
            <a:ext cx="6082146" cy="37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Tattooing Instrument- small and large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336873"/>
            <a:ext cx="3170093" cy="2886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F73B14-B5EF-F441-A997-4021A400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989" y="2336873"/>
            <a:ext cx="4492193" cy="41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12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Headgate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551" y="609601"/>
            <a:ext cx="4182648" cy="58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Animal Oxygen Cage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89" y="2477365"/>
            <a:ext cx="3673620" cy="372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5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Centrifuge</a:t>
            </a:r>
          </a:p>
        </p:txBody>
      </p:sp>
      <p:pic>
        <p:nvPicPr>
          <p:cNvPr id="4" name="Content Placeholder 3" descr="http://www.camlab.co.uk/images/thumbs/0009194.g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2679700"/>
            <a:ext cx="3492500" cy="331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64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Autoclave Tape Indicator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6600" y="2432772"/>
            <a:ext cx="4147343" cy="3317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73" y="28448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Bands (castration or docking)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028" y="2556932"/>
            <a:ext cx="5548182" cy="25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2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Pig Tooth Nippers</a:t>
            </a:r>
          </a:p>
        </p:txBody>
      </p:sp>
      <p:pic>
        <p:nvPicPr>
          <p:cNvPr id="4" name="fullResImage" descr="http://www.enasco.com/prod/images/products/AA/VC117882l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5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Staple Remover</a:t>
            </a:r>
          </a:p>
        </p:txBody>
      </p:sp>
      <p:pic>
        <p:nvPicPr>
          <p:cNvPr id="4" name="irc_mi" descr="http://www.sssaustralia.com.au/Product%20Photo%27s/Large/1287184%20-%20Skin-Staple-Remover-Non-Steril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2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Ambubag</a:t>
            </a:r>
            <a:endParaRPr lang="en-US" dirty="0"/>
          </a:p>
        </p:txBody>
      </p:sp>
      <p:pic>
        <p:nvPicPr>
          <p:cNvPr id="4" name="irc_mi" descr="http://www.scancrit.com/wp-content/uploads/2011/08/ambu_bag_valve_mask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603500"/>
            <a:ext cx="3410065" cy="264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04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Balling Gun</a:t>
            </a:r>
          </a:p>
        </p:txBody>
      </p:sp>
      <p:pic>
        <p:nvPicPr>
          <p:cNvPr id="4" name="fullResImage" descr="https://www.enasco.com/prod/images/products/1E/VC119499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149600"/>
            <a:ext cx="5194300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4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Hog Snare</a:t>
            </a:r>
          </a:p>
        </p:txBody>
      </p:sp>
      <p:pic>
        <p:nvPicPr>
          <p:cNvPr id="4" name="fullResImage" descr="https://www.enasco.com/prod/images/products/80/VC126377l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3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Emasculator</a:t>
            </a:r>
          </a:p>
        </p:txBody>
      </p:sp>
      <p:pic>
        <p:nvPicPr>
          <p:cNvPr id="4" name="fullResImage" descr="https://www.enasco.com/prod/images/products/A6/AC131427l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90" y="2515900"/>
            <a:ext cx="3317875" cy="33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720" y="2900563"/>
            <a:ext cx="3686639" cy="254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7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Dehorner- Barnes</a:t>
            </a:r>
          </a:p>
        </p:txBody>
      </p:sp>
      <p:pic>
        <p:nvPicPr>
          <p:cNvPr id="4" name="fullResImage" descr="https://www.enasco.com/prod/images/products/08/AC097492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3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Tube for small animals</a:t>
            </a:r>
          </a:p>
        </p:txBody>
      </p:sp>
      <p:pic>
        <p:nvPicPr>
          <p:cNvPr id="4" name="Content Placeholder 3" descr="http://www.enjoy2cat.com/piccat8/1322557155407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806700"/>
            <a:ext cx="5588000" cy="278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18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Endotracheal tube</a:t>
            </a:r>
          </a:p>
        </p:txBody>
      </p:sp>
      <p:pic>
        <p:nvPicPr>
          <p:cNvPr id="4" name="Content Placeholder 3" descr="http://www.gomedsource.com/images/ET-tube-cuffed-8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451100"/>
            <a:ext cx="6642100" cy="3530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903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Gravity Feeder and tube</a:t>
            </a:r>
          </a:p>
        </p:txBody>
      </p:sp>
      <p:pic>
        <p:nvPicPr>
          <p:cNvPr id="4" name="Content Placeholder 3" descr="https://www.valleyvet.com/group_images/17493_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1" y="2387601"/>
            <a:ext cx="3276600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1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Hoof Rasp</a:t>
            </a:r>
          </a:p>
        </p:txBody>
      </p:sp>
      <p:pic>
        <p:nvPicPr>
          <p:cNvPr id="4" name="Content Placeholder 3" descr="http://ecx.images-amazon.com/images/I/512kOwtdRCS._SX425_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7" y="2749550"/>
            <a:ext cx="4048125" cy="293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21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Twitch- Humane</a:t>
            </a:r>
          </a:p>
        </p:txBody>
      </p:sp>
      <p:pic>
        <p:nvPicPr>
          <p:cNvPr id="4" name="Content Placeholder 3" descr="http://ep.yimg.com/ay/entirelypets/equine-humane-twitch-13-1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755900"/>
            <a:ext cx="5143500" cy="233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6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Endoscope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234" y="2160588"/>
            <a:ext cx="596756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7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Forceps- Babcock tissue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200" y="2160588"/>
            <a:ext cx="701763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2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Laparoscope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3006384"/>
            <a:ext cx="11056937" cy="179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Scissors- Suture wire cutting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894" y="2031703"/>
            <a:ext cx="5676106" cy="37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Fecal Loop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594113"/>
            <a:ext cx="3369476" cy="33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5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Speculum- Small Animal Oral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8775" y="2710924"/>
            <a:ext cx="2974137" cy="326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6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Speculum- Vaginal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713" y="2731232"/>
            <a:ext cx="4920456" cy="39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3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 Chains and handles</a:t>
            </a:r>
          </a:p>
        </p:txBody>
      </p:sp>
      <p:pic>
        <p:nvPicPr>
          <p:cNvPr id="4" name="Content Placeholder 3" descr="http://www.ag.auburn.edu/users/schmisp/ansc1000/beef_equipment/ob-chain-&amp;-handl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2717800"/>
            <a:ext cx="4445000" cy="299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5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needle- cutting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394" y="2160588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20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Suture needle- taper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581" y="2099257"/>
            <a:ext cx="6157934" cy="27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Tonometer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019" y="2196306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Tourinquet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019" y="2829719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9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Trocar and cannula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499" y="2276326"/>
            <a:ext cx="5953851" cy="45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Fetal extractor- calf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738" y="1930400"/>
            <a:ext cx="6855301" cy="318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Forceps- Alligator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475" y="1930400"/>
            <a:ext cx="7447967" cy="43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8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Scissors- Bandage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866" y="2405269"/>
            <a:ext cx="3646696" cy="36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Scissors- Lister Bandage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300" y="2160588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2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Scissors- Littauer suture removal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470" y="2335696"/>
            <a:ext cx="4234528" cy="42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9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Rumen Magnet</a:t>
            </a:r>
          </a:p>
        </p:txBody>
      </p:sp>
      <p:pic>
        <p:nvPicPr>
          <p:cNvPr id="4" name="Content Placeholder 3" descr="http://www.enasco.com/prod/images/products/82/AC062093l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2641600"/>
            <a:ext cx="3911599" cy="226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2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Speculum- Large Animal Oral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584" y="2168939"/>
            <a:ext cx="3881437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27" y="2168939"/>
            <a:ext cx="5181213" cy="34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3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Bandaging Material- </a:t>
            </a:r>
            <a:r>
              <a:rPr lang="en-US" dirty="0" err="1"/>
              <a:t>Elasticon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2000250"/>
            <a:ext cx="4070350" cy="40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Drench Gun- small </a:t>
            </a:r>
            <a:r>
              <a:rPr lang="en-US" dirty="0" err="1"/>
              <a:t>ruminent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6818" y="2160588"/>
            <a:ext cx="643840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Rectal Prolapse Ring-swine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819" y="2196306"/>
            <a:ext cx="5486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Bandaging Material- Roll Gauze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266" y="2160588"/>
            <a:ext cx="5671506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Bandaging Material- </a:t>
            </a:r>
            <a:r>
              <a:rPr lang="en-US" dirty="0" err="1"/>
              <a:t>Vetwrap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544" y="2672556"/>
            <a:ext cx="4552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Catheter- Butterfly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868" y="2285116"/>
            <a:ext cx="4134575" cy="41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Catheter- IV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812" y="2804096"/>
            <a:ext cx="4801711" cy="40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Sterile Tray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728" y="1930400"/>
            <a:ext cx="6201712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7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Scissors- Mayo Dissecting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800" dirty="0"/>
          </a:p>
        </p:txBody>
      </p:sp>
      <p:pic>
        <p:nvPicPr>
          <p:cNvPr id="5" name="Content Placeholder 4" descr="C:\Users\Kathleen.magsam@fayette.kyschools.us\AppData\Local\Microsoft\Windows\Temporary Internet Files\Content.Outlook\AJ06HB3H\20150406_15175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15" y="2116667"/>
            <a:ext cx="5101085" cy="3187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73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 Nitrate Sticks</a:t>
            </a:r>
          </a:p>
        </p:txBody>
      </p:sp>
      <p:pic>
        <p:nvPicPr>
          <p:cNvPr id="4" name="Content Placeholder 3" descr="http://www.atozvetsupply.com/v/vspfiles/photos/71-SILVERN-SWAB-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571750"/>
            <a:ext cx="5080000" cy="328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28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Scissors- Metzenbaum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800" dirty="0"/>
          </a:p>
        </p:txBody>
      </p:sp>
      <p:pic>
        <p:nvPicPr>
          <p:cNvPr id="5" name="Content Placeholder 1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26" y="2133600"/>
            <a:ext cx="4943374" cy="31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Needle Holders- Mayo </a:t>
            </a:r>
            <a:r>
              <a:rPr lang="en-US" dirty="0" err="1"/>
              <a:t>Hegar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26" y="2438400"/>
            <a:ext cx="5286274" cy="28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8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Holders- Olsen </a:t>
            </a:r>
            <a:r>
              <a:rPr lang="en-US" dirty="0" err="1"/>
              <a:t>Hegar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7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26" y="2070100"/>
            <a:ext cx="5527574" cy="32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Forcep</a:t>
            </a:r>
            <a:r>
              <a:rPr lang="en-US" dirty="0"/>
              <a:t>- Brown Adson Thumb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4" descr="C:\Users\Kathleen.magsam@fayette.kyschools.us\AppData\Local\Microsoft\Windows\Temporary Internet Files\Content.Outlook\AJ06HB3H\20150309_10583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159000"/>
            <a:ext cx="6210300" cy="351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5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Scalpel Blade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 descr="data:image/jpeg;base64,/9j/4AAQSkZJRgABAQAAAQABAAD/2wCEAAkGBxMTERIQExIWERIVFRgVExgVFRAVFRYVFREWFhUYFhoYHSggGBolHRUVITEhJSkrLy4uFx8zODMsNygtLisBCgoKDQ0NDg8PFSsZFRkrLSs3KysrLS0tLSsrKysrKysrKy03KysrKystKysrKysrKysrKysrKysrKysrKysrK//AABEIALcBEwMBIgACEQEDEQH/xAAbAAEAAgMBAQAAAAAAAAAAAAAABgcCBAUBA//EADkQAAIBAgIIAwcDAwQDAAAAAAABAgMRBSEEBhIxQVFhcSJSgRMyQpGhscEj0fBicuGCssLxB5Ki/8QAFgEBAQEAAAAAAAAAAAAAAAAAAAEC/8QAFhEBAQEAAAAAAAAAAAAAAAAAABEB/9oADAMBAAIRAxEAPwC8QAAAIjj+JVYaRNQm4qCVkr293a7Pf9AJcCvsO/8AIE1ZVqSn/VB2fyeT+hKMO1n0atZKqoSfwz8D9L5P0YHZB4megAAAAAAAAAAAAAAAAAAAAAAAAAAAAAAAAAAAAAAAACI47o969TLel/sSJccXFaX6qdt8d+W9P/KJpip4RPokfXT6Hs6tSFvdm16Xy+lj5o0N/D8Vr0bezqyivLduP/q7pehJcP16krKtTTXmp5P1i/3Iaj1gW7hmKUtIjt0pqS4rdJd080bpTWi6ROnJTpycJLc1/NxN8D1xUrQr+GW7bXuv+5cCCXAxhNNJp3T3NZpmQAAAAAAAAAAAAAAAAAAAAAAAAAAAAAAAAAAADSxSleKl5X13PJ/g3TGpFNNPc8mBV+t2ibNZVEspr5OOVvlY4iJ3j+gbdOVJ+9F3g+qvZeqdvUgnfJ3Lg9MoniPUij0yMT1AdbBsdq6O7Re1DjB3t6cie4Pj1KurJ7M+MZb/AE5lXI+kZNZp2aJBcQILgutk4WhW8cfN8S7+YmeiaXCpFThJSi+X55EH3AAAAAAAAAAAAAAAAAAAAAAAAAAAAAAAAAAHOxfRLr2kV4orPqv8EA1h0DN1oLJ++uT5roy0COY1hezepBXg/fjllzaXL+dgrZnqOhp2HNNuGceXFduaOeUZHpiZIoyR6jFMyuB6bWgafUoy2qcnF8eT7riapkgJ9gutdOpaFW1OfP4X+xI0yn0ztYPrDVoWjf2lPyvgv6XwJBY4NDC8XpV1eEvFxi8pL9zfIAAAAAAAAAAAAAAAAAAAAAAAAAAAAAAAAOBiuryledK0Zb9n4X25fbsRLEMLztUi4T/m/mWYfLSdGhNbM4qS6/jkBUVfQ5Qz3rmv5ka9iwsS1bavKk9peV7/AEfHsyJ6XoGbVvZzW9Wa+a4FHLR6jKpTcXZo8SKMkZIwPUB9adNtqKW027JJNtvoezg03FpprJp5Nd0SPUWlTdWUpNe0StTi+vvSXW2XqyVYrg1KurTjaS3TjlJevHs7olFaUpuLUotxazTWTJVg2trVoV1dedLP/UuPoaGIarV6d3FKrBbnHKVusXnftc4jXz/mRRbFCvGcVKMlKL3NO6PoVfhuJ1KEtqErc1vi+6Jrg+sdOtaMv06nJvJv+l/gg7YAIAAAAAAAAAAAAAAAAAAAAAAAAAAAAAAamIYbTrK043fBrKS7P8G2AINiurdSndx/Wp9F4l3XHuvoRyrovGPy/Ytw5OKYDTreL3J+aKWf9y4/fqBWNuazB38WwWdL343jwnHd/h9ziVKLWe9Fo8hNp3TsyU4JrZKNoVvHHdtfEu/NfUiaZkmUW/SqKSUotNPNNZpnMxfAKVe8mtipwnFZ9NpfEiC4VjNWg/BK8eMXnF/t6E4wjWClXsr7FTyt7/7XxJBCsUwirQfjV4cJx919/K+j+poFtTimmmrp5NOzTI1ieqUZPaoy9m+MXdw/08Y/VdEKOPg+s1SlaE/1IdfeXZ/hk0w/EadaO1TlfmuK7ohenaq14R2lapzUL3XZPecbRq86ctqLcJJ9U0+T/YC2ARfB9a4ytCt4ZeZe6+64EmhNNJppp7ms0QZAAAAAAAAAAAAAAAAAAAAAAAAAAAAAAAA8kr5PMj+KasQl4qX6ct+z8Df/AB9PkSEAVfiOGShLZnFwl/8AL7Pc/Q50oOO9FuaRo8ZxcZxUovg8/wDoi+KarNXlRe0vJLev7Xx9S4IUjJS9DZ0nQmpNWcZLfGV018zUkmsn9SiTYLrXOnaFW9SHP416/ETfRq8ZxU4u8WrplREl1b1k9jH2VRNwvk1vjfpxRNwT05GMYBSr522Knmja/rzR0tG0mFSKnCSlF8Uz6kFZYrg9XR3443hwmvd9fL6meE43VoO0XtQ8rvb/AAyyJwTVmrrimRfF9UoyvOg1B+R+4+3GP27Fo62E45Sr5J7M+MXv9OZ1CqK1GdObjJOElweT7p8V1RIcH1qnG0K3jj5viXfzEE2B8dE0qFSKnCSlF8vzyPsAAAAAAAAAAAAAAAAAAAAAAAAAAAAAAAABqYhhtOsrTjdrc1lJdn+CK4pq3OOaXtYdF416fsTUAVTPQHvi79NzNWUWnZ5d8mWppeF0qj2pQV+aum+9t5r18A0ea2XT+sr/AHLRXmgYjUoy2qcmua3p90TbBdaadW0an6VTr7r7Ph6nIxXU6Ubyoycl5Zb/AJreRqrRlB2lFpgW6Cu8G1kqUbRf6kOTea7Mm2GYrSrq8JZ8YvKS9CD6afh9OtHZqRUlw5p8096ZDsW1YqUryp3qw7LbXp8Xp8idgCsNB02dKW1CTi+PJ9GiX4RrPCpaFS1OfP4H68PU+2N4BCspTj4Ktsmt0nylz770QCL9Hx6NZNFFsJnpX+E49Uo2jfbp+V8Oz4Eyw3FKdZXhLPjF+8v37kG8AAAAAAAAAAAAAAAAAAAAAAAAAAAAAAAAAABoYlhNOsmpJX52+/M3wBXOM6v1KN5JbUOazscmjWlBqUW4tbrOzLblG+TzIxjWqUZ3nQtTnvcX7j7eV/TpxLRr4LrbuhXXTbS/3L8oltGtGaUotSi9zTuiqNJ0adKThUi4SW9PlzT3NdUbOH4pOk/06mzfhdNPumBZtesoRc5O0Yptt8Et5VlSptOU7W2pTnbkpTcl9zb0/Fa1bKpNuPlVlH6bzTs3uXWwGVBRbs5bPV3tfq1uPpJTpSvdxks00/k01vR8abi8peHk969V+UYyb3Xulu3+u8C1dGk3CDe9xTfe2Z9TCirRiui+xmQAAAAAAAAAAAAAAAAAAAAAAAAAAAAAAAAAAAAAGriGH060dipFSXDmnzi+DIPjmrdSjecU61Le3bxxX9SW9dV8kWEAKgUlwPYzad02nvVm7pk3x7VKFW9SjalU3tfBPuvhfVfJkH0nR505unUi4SXB8uafFdUUbU9JjOL2o2nwlHK+ee0ufVGu2YRM0UW5Dcux6eQ3I9MgAAAAAAAAAAAAAAAAAAAAAAAAAAAAAAAAAAAAAAAAaWK4XT0iGxUje3utZSi+cXwN0AVljOBVNGd346V8pr7TXwvruNGgs13X3LZnBNNNJp5NPNNdTiVNU9GctpRlB3vaEmo/J3S9C0d1AAg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155575" y="-1828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finescience.com/ProductImages/Products/187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44" y="2177025"/>
            <a:ext cx="3340981" cy="44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8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Forcep</a:t>
            </a:r>
            <a:r>
              <a:rPr lang="en-US" dirty="0"/>
              <a:t>- Rat Tooth Thumb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4" descr="C:\Users\Kathleen.magsam@fayette.kyschools.us\AppData\Local\Microsoft\Windows\Temporary Internet Files\Content.Outlook\AJ06HB3H\20150406_1519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943100"/>
            <a:ext cx="6095999" cy="3993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9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Forcep</a:t>
            </a:r>
            <a:r>
              <a:rPr lang="en-US" dirty="0"/>
              <a:t>- Allis Tissue </a:t>
            </a:r>
          </a:p>
        </p:txBody>
      </p:sp>
      <p:pic>
        <p:nvPicPr>
          <p:cNvPr id="5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885004"/>
            <a:ext cx="5016500" cy="3124128"/>
          </a:xfrm>
          <a:prstGeom prst="rect">
            <a:avLst/>
          </a:prstGeom>
        </p:spPr>
      </p:pic>
      <p:pic>
        <p:nvPicPr>
          <p:cNvPr id="6" name="Content Placeholder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27" y="4572635"/>
            <a:ext cx="3790950" cy="21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309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Forcep</a:t>
            </a:r>
            <a:r>
              <a:rPr lang="en-US" dirty="0"/>
              <a:t>- Crile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4" descr="F:\Locust Trace\task book\Instrument pics\Crile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336872"/>
            <a:ext cx="4584628" cy="288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:\Locust Trace\task book\Instrument pics\Crile insid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4638387"/>
            <a:ext cx="3867150" cy="217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11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Forceps- Halstead Mosquito Hemostatic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1956352"/>
            <a:ext cx="5480880" cy="3314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1320" y="3244334"/>
            <a:ext cx="1707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(very small)</a:t>
            </a:r>
          </a:p>
        </p:txBody>
      </p:sp>
      <p:pic>
        <p:nvPicPr>
          <p:cNvPr id="7" name="Content Placeholder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014454"/>
            <a:ext cx="4038600" cy="22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Forceps- Kelly Hemostat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2926728"/>
            <a:ext cx="4927759" cy="2915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5600" y="6032500"/>
            <a:ext cx="37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Ridges half way </a:t>
            </a:r>
          </a:p>
        </p:txBody>
      </p:sp>
    </p:spTree>
    <p:extLst>
      <p:ext uri="{BB962C8B-B14F-4D97-AF65-F5344CB8AC3E}">
        <p14:creationId xmlns:p14="http://schemas.microsoft.com/office/powerpoint/2010/main" val="3777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Squeeze Chute</a:t>
            </a:r>
          </a:p>
        </p:txBody>
      </p:sp>
      <p:pic>
        <p:nvPicPr>
          <p:cNvPr id="4" name="Content Placeholder 3" descr="https://www.priefert.com/portal/assets/other/products/product/pictureslarge/S04_edit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00300"/>
            <a:ext cx="4356099" cy="322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53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Backhaus Towel Clamp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26" y="2999466"/>
            <a:ext cx="5667274" cy="31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Snook Hook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26" y="2336872"/>
            <a:ext cx="5375174" cy="29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8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Scalpel Handle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pic>
        <p:nvPicPr>
          <p:cNvPr id="5" name="Content Placeholder 4" descr="C:\Users\Kathleen.magsam@fayette.kyschools.us\AppData\Local\Microsoft\Windows\Temporary Internet Files\Content.Outlook\AJ06HB3H\photo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197100"/>
            <a:ext cx="5130800" cy="3739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93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CD3F8-282B-414F-ABBB-DAE8D696E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Indicator Strip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A5C1866-17E4-5F4D-A760-B7152B7D9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37" t="26103" r="39725" b="19533"/>
          <a:stretch/>
        </p:blipFill>
        <p:spPr>
          <a:xfrm>
            <a:off x="3826043" y="2120304"/>
            <a:ext cx="5983845" cy="452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869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84D9E7-7D2B-994C-A578-D92C7D25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 personal protective equipment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06FB739-61E4-1A4F-A0DB-9FCEE06EF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0400" y="2250225"/>
            <a:ext cx="3772610" cy="37726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88B384-2520-5E4A-92BC-539878877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560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F65DCF-9A21-5F48-8D51-7FA25A08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Stethoscope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F0639D-42CF-2640-AD36-A0D2AC95C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B6F2F5-7626-A348-A8EF-0FCB0B38A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ACD0D9-0290-134F-9D00-80D498A4B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917516"/>
            <a:ext cx="2873542" cy="44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709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ADAC1E-1696-4D42-9193-B34F07643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Muzzle- Nylon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069B444-3C65-2441-AA2F-01321DCDC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3429" y="2145966"/>
            <a:ext cx="4395244" cy="43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7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29342-78E5-0C49-B480-A71996AA1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 Bag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21D19E1-5D79-DB45-B30B-A4BFA6D0C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3714" y="2148123"/>
            <a:ext cx="4217444" cy="42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775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Drapes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056" y="2336872"/>
            <a:ext cx="3971081" cy="397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Elastrator</a:t>
            </a:r>
          </a:p>
        </p:txBody>
      </p:sp>
      <p:pic>
        <p:nvPicPr>
          <p:cNvPr id="4" name="fullResImage" descr="https://www.enasco.com/prod/images/products/C4/AC073805l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2" y="2557463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3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90</TotalTime>
  <Words>234</Words>
  <Application>Microsoft Office PowerPoint</Application>
  <PresentationFormat>Widescreen</PresentationFormat>
  <Paragraphs>91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Arial</vt:lpstr>
      <vt:lpstr>Trebuchet MS</vt:lpstr>
      <vt:lpstr>Berlin</vt:lpstr>
      <vt:lpstr>Surgical Instruments Review</vt:lpstr>
      <vt:lpstr>Muzzle- Basket</vt:lpstr>
      <vt:lpstr>Centrifuge</vt:lpstr>
      <vt:lpstr>Endotracheal tube</vt:lpstr>
      <vt:lpstr>OB Chains and handles</vt:lpstr>
      <vt:lpstr>Rumen Magnet</vt:lpstr>
      <vt:lpstr>Silver Nitrate Sticks</vt:lpstr>
      <vt:lpstr>Squeeze Chute</vt:lpstr>
      <vt:lpstr>Elastrator</vt:lpstr>
      <vt:lpstr>Hoof Knife</vt:lpstr>
      <vt:lpstr>Dental Float</vt:lpstr>
      <vt:lpstr>Twitch- Chain</vt:lpstr>
      <vt:lpstr>Laryngoscope</vt:lpstr>
      <vt:lpstr>Dehorner- Electric</vt:lpstr>
      <vt:lpstr>Dental Scaler</vt:lpstr>
      <vt:lpstr>Ear Notcher</vt:lpstr>
      <vt:lpstr>Autoclave</vt:lpstr>
      <vt:lpstr>Anesthesia Machine</vt:lpstr>
      <vt:lpstr>Catch Pole</vt:lpstr>
      <vt:lpstr>Catheter- Tomcat Urinary</vt:lpstr>
      <vt:lpstr>Elizabethan Collar</vt:lpstr>
      <vt:lpstr>Fecalyzer</vt:lpstr>
      <vt:lpstr>IV administration set</vt:lpstr>
      <vt:lpstr>Opthalmascope</vt:lpstr>
      <vt:lpstr>Otoscope</vt:lpstr>
      <vt:lpstr>Syringe- automatic, multidose</vt:lpstr>
      <vt:lpstr>Tattooing Instrument- small and large</vt:lpstr>
      <vt:lpstr>Headgate</vt:lpstr>
      <vt:lpstr>Small Animal Oxygen Cage</vt:lpstr>
      <vt:lpstr>Autoclave Tape Indicator </vt:lpstr>
      <vt:lpstr>Bands (castration or docking) </vt:lpstr>
      <vt:lpstr>Pig Tooth Nippers</vt:lpstr>
      <vt:lpstr>Staple Remover</vt:lpstr>
      <vt:lpstr>Ambubag</vt:lpstr>
      <vt:lpstr>Balling Gun</vt:lpstr>
      <vt:lpstr>Hog Snare</vt:lpstr>
      <vt:lpstr>Emasculator</vt:lpstr>
      <vt:lpstr>Dehorner- Barnes</vt:lpstr>
      <vt:lpstr>Feeding Tube for small animals</vt:lpstr>
      <vt:lpstr>Gravity Feeder and tube</vt:lpstr>
      <vt:lpstr>Hoof Rasp</vt:lpstr>
      <vt:lpstr>Twitch- Humane</vt:lpstr>
      <vt:lpstr>Endoscope</vt:lpstr>
      <vt:lpstr>Forceps- Babcock tissue</vt:lpstr>
      <vt:lpstr>Laparoscope</vt:lpstr>
      <vt:lpstr>Scissors- Suture wire cutting</vt:lpstr>
      <vt:lpstr>Fecal Loop</vt:lpstr>
      <vt:lpstr>Speculum- Small Animal Oral</vt:lpstr>
      <vt:lpstr>Speculum- Vaginal</vt:lpstr>
      <vt:lpstr>Suture needle- cutting</vt:lpstr>
      <vt:lpstr>Suture needle- taper</vt:lpstr>
      <vt:lpstr>Tonometer</vt:lpstr>
      <vt:lpstr>Tourinquet </vt:lpstr>
      <vt:lpstr>Trocar and cannula</vt:lpstr>
      <vt:lpstr>Fetal extractor- calf</vt:lpstr>
      <vt:lpstr>Forceps- Alligator </vt:lpstr>
      <vt:lpstr>Scissors- Bandage </vt:lpstr>
      <vt:lpstr>Scissors- Lister Bandage </vt:lpstr>
      <vt:lpstr>Scissors- Littauer suture removal </vt:lpstr>
      <vt:lpstr>Speculum- Large Animal Oral</vt:lpstr>
      <vt:lpstr>Bandaging Material- Elasticon</vt:lpstr>
      <vt:lpstr>Drench Gun- small ruminent</vt:lpstr>
      <vt:lpstr>Rectal Prolapse Ring-swine</vt:lpstr>
      <vt:lpstr>Bandaging Material- Roll Gauze</vt:lpstr>
      <vt:lpstr>Bandaging Material- Vetwrap</vt:lpstr>
      <vt:lpstr>Catheter- Butterfly </vt:lpstr>
      <vt:lpstr>Catheter- IV</vt:lpstr>
      <vt:lpstr>Cold Sterile Tray</vt:lpstr>
      <vt:lpstr>Scissors- Mayo Dissecting </vt:lpstr>
      <vt:lpstr>Scissors- Metzenbaum</vt:lpstr>
      <vt:lpstr>Needle Holders- Mayo Hegar  </vt:lpstr>
      <vt:lpstr>Needle Holders- Olsen Hegar</vt:lpstr>
      <vt:lpstr>Forcep- Brown Adson Thumb </vt:lpstr>
      <vt:lpstr>Scalpel Blade</vt:lpstr>
      <vt:lpstr>Forcep- Rat Tooth Thumb </vt:lpstr>
      <vt:lpstr>Forcep- Allis Tissue </vt:lpstr>
      <vt:lpstr>Forcep- Crile</vt:lpstr>
      <vt:lpstr>Forceps- Halstead Mosquito Hemostatic</vt:lpstr>
      <vt:lpstr>Forceps- Kelly Hemostat</vt:lpstr>
      <vt:lpstr>Backhaus Towel Clamp</vt:lpstr>
      <vt:lpstr>Snook Hook</vt:lpstr>
      <vt:lpstr>Scalpel Handle</vt:lpstr>
      <vt:lpstr>Chemical Indicator Strip </vt:lpstr>
      <vt:lpstr>radiology personal protective equipment</vt:lpstr>
      <vt:lpstr>Stethoscope</vt:lpstr>
      <vt:lpstr>Muzzle- Nylon</vt:lpstr>
      <vt:lpstr>Cat Bag</vt:lpstr>
      <vt:lpstr>Surgical Drapes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Instruments Review</dc:title>
  <dc:creator>Magsam, Kathleen</dc:creator>
  <cp:lastModifiedBy>Magsam, Kathleen</cp:lastModifiedBy>
  <cp:revision>13</cp:revision>
  <dcterms:created xsi:type="dcterms:W3CDTF">2016-04-05T12:37:59Z</dcterms:created>
  <dcterms:modified xsi:type="dcterms:W3CDTF">2018-10-12T13:53:17Z</dcterms:modified>
</cp:coreProperties>
</file>