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6" r:id="rId6"/>
    <p:sldId id="294" r:id="rId7"/>
    <p:sldId id="287" r:id="rId8"/>
    <p:sldId id="282" r:id="rId9"/>
    <p:sldId id="284" r:id="rId10"/>
    <p:sldId id="285" r:id="rId11"/>
    <p:sldId id="288" r:id="rId12"/>
    <p:sldId id="289" r:id="rId13"/>
    <p:sldId id="290" r:id="rId14"/>
    <p:sldId id="291" r:id="rId15"/>
    <p:sldId id="292" r:id="rId16"/>
    <p:sldId id="29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95" r:id="rId36"/>
    <p:sldId id="283" r:id="rId37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8245-A1D1-4CCF-8063-077A807B4CB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7DB37-6D5E-420B-8EFE-AAEADA5B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Hound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Petit Basset Griffon </a:t>
            </a:r>
            <a:r>
              <a:rPr lang="en-US" dirty="0" err="1" smtClean="0"/>
              <a:t>Vendeen</a:t>
            </a:r>
            <a:endParaRPr lang="en-US" dirty="0" smtClean="0"/>
          </a:p>
          <a:p>
            <a:r>
              <a:rPr lang="en-US" dirty="0" smtClean="0"/>
              <a:t>2. Beagle</a:t>
            </a:r>
          </a:p>
          <a:p>
            <a:r>
              <a:rPr lang="en-US" dirty="0" smtClean="0"/>
              <a:t>3. English Fox Hound</a:t>
            </a:r>
            <a:endParaRPr lang="en-US" dirty="0"/>
          </a:p>
        </p:txBody>
      </p:sp>
      <p:pic>
        <p:nvPicPr>
          <p:cNvPr id="4" name="Picture 3" descr="http://www.smalldogs.com/images/beag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877" y="0"/>
            <a:ext cx="5238750" cy="4162425"/>
          </a:xfrm>
          <a:prstGeom prst="rect">
            <a:avLst/>
          </a:prstGeom>
          <a:noFill/>
        </p:spPr>
      </p:pic>
      <p:pic>
        <p:nvPicPr>
          <p:cNvPr id="5" name="Picture 4" descr="Bea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4" y="9099"/>
            <a:ext cx="3867150" cy="3195489"/>
          </a:xfrm>
          <a:prstGeom prst="rect">
            <a:avLst/>
          </a:prstGeom>
          <a:noFill/>
        </p:spPr>
      </p:pic>
      <p:sp>
        <p:nvSpPr>
          <p:cNvPr id="6" name="6-Point Star 5"/>
          <p:cNvSpPr/>
          <p:nvPr/>
        </p:nvSpPr>
        <p:spPr>
          <a:xfrm>
            <a:off x="-37531" y="4419600"/>
            <a:ext cx="647131" cy="6858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Gordon Setter</a:t>
            </a:r>
          </a:p>
          <a:p>
            <a:r>
              <a:rPr lang="en-US" dirty="0" smtClean="0"/>
              <a:t>2. Black and Tan Coonhound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Redboned</a:t>
            </a:r>
            <a:r>
              <a:rPr lang="en-US" dirty="0" smtClean="0"/>
              <a:t> Coonhound</a:t>
            </a:r>
            <a:endParaRPr lang="en-US" dirty="0"/>
          </a:p>
        </p:txBody>
      </p:sp>
      <p:pic>
        <p:nvPicPr>
          <p:cNvPr id="4" name="Picture 4" descr="Black and Tan Coonh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43275"/>
            <a:ext cx="3365050" cy="3081679"/>
          </a:xfrm>
          <a:prstGeom prst="rect">
            <a:avLst/>
          </a:prstGeom>
          <a:noFill/>
        </p:spPr>
      </p:pic>
      <p:pic>
        <p:nvPicPr>
          <p:cNvPr id="5" name="Picture 4" descr="http://www.justdogbreeds.com/images/breeds/black-and-tan-coonh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344447"/>
            <a:ext cx="3352800" cy="2673858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-76200" y="2209800"/>
            <a:ext cx="7620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American Fox Hound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Pharoah</a:t>
            </a:r>
            <a:r>
              <a:rPr lang="en-US" dirty="0" smtClean="0"/>
              <a:t> Hound</a:t>
            </a:r>
          </a:p>
          <a:p>
            <a:r>
              <a:rPr lang="en-US" dirty="0" smtClean="0"/>
              <a:t>3. Bloodhound</a:t>
            </a:r>
            <a:endParaRPr lang="en-US" dirty="0"/>
          </a:p>
        </p:txBody>
      </p:sp>
      <p:pic>
        <p:nvPicPr>
          <p:cNvPr id="7" name="Picture 4" descr="Bloodh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48938"/>
            <a:ext cx="4343400" cy="3909062"/>
          </a:xfrm>
          <a:prstGeom prst="rect">
            <a:avLst/>
          </a:prstGeom>
          <a:noFill/>
        </p:spPr>
      </p:pic>
      <p:pic>
        <p:nvPicPr>
          <p:cNvPr id="8" name="Picture 7" descr="http://www.dogsindepth.com/hound_dog_breeds/images/bloodhound_h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525"/>
            <a:ext cx="3810000" cy="3181350"/>
          </a:xfrm>
          <a:prstGeom prst="rect">
            <a:avLst/>
          </a:prstGeom>
          <a:noFill/>
        </p:spPr>
      </p:pic>
      <p:sp>
        <p:nvSpPr>
          <p:cNvPr id="9" name="5-Point Star 8"/>
          <p:cNvSpPr/>
          <p:nvPr/>
        </p:nvSpPr>
        <p:spPr>
          <a:xfrm>
            <a:off x="0" y="2701288"/>
            <a:ext cx="762000" cy="651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Bloodhound</a:t>
            </a:r>
          </a:p>
          <a:p>
            <a:r>
              <a:rPr lang="en-US" dirty="0" smtClean="0"/>
              <a:t>2. Greyhound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Cirneco</a:t>
            </a:r>
            <a:r>
              <a:rPr lang="en-US" dirty="0" smtClean="0"/>
              <a:t> dell Etna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046" y="1752600"/>
            <a:ext cx="4333875" cy="386042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-32004" y="2819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2536" name="Picture 8" descr="http://www.akc.org/images/breeds/bluetick_coonhound/photos/lg_bluetick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"/>
            <a:ext cx="2857500" cy="3667125"/>
          </a:xfrm>
          <a:prstGeom prst="rect">
            <a:avLst/>
          </a:prstGeom>
          <a:noFill/>
        </p:spPr>
      </p:pic>
      <p:pic>
        <p:nvPicPr>
          <p:cNvPr id="22532" name="Picture 4" descr="http://www.cutedogbreeds.com/images/wmwallpapers/Bluetick-Coonhound-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04800"/>
            <a:ext cx="4203700" cy="3447589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 rot="10800000">
            <a:off x="1112519" y="596154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4724400"/>
            <a:ext cx="7137400" cy="14017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American Coonhound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Redboned</a:t>
            </a:r>
            <a:r>
              <a:rPr lang="en-US" dirty="0" smtClean="0"/>
              <a:t> Coonhound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Bluetick</a:t>
            </a:r>
            <a:r>
              <a:rPr lang="en-US" dirty="0" smtClean="0"/>
              <a:t> Coonhound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3556" name="Picture 4" descr="Borzo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8430" y="838200"/>
            <a:ext cx="4645570" cy="3545305"/>
          </a:xfrm>
          <a:prstGeom prst="rect">
            <a:avLst/>
          </a:prstGeom>
          <a:noFill/>
        </p:spPr>
      </p:pic>
      <p:pic>
        <p:nvPicPr>
          <p:cNvPr id="5" name="Picture 4" descr="http://www.mybuddydog.com/bor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57200"/>
            <a:ext cx="4432300" cy="3809008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239519" y="52239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24000" y="4572000"/>
            <a:ext cx="7137400" cy="20875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Greyhound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Borzoi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Afgan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4580" name="Picture 4" descr="Dachshund (Smooth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629" y="1219200"/>
            <a:ext cx="4191371" cy="2250107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d/d8/Wire-haired_Dachshund_Profil.jpg"/>
          <p:cNvPicPr>
            <a:picLocks noChangeAspect="1" noChangeArrowheads="1"/>
          </p:cNvPicPr>
          <p:nvPr/>
        </p:nvPicPr>
        <p:blipFill>
          <a:blip r:embed="rId6" cstate="print">
            <a:lum bright="42000"/>
          </a:blip>
          <a:srcRect/>
          <a:stretch>
            <a:fillRect/>
          </a:stretch>
        </p:blipFill>
        <p:spPr bwMode="auto">
          <a:xfrm>
            <a:off x="0" y="914400"/>
            <a:ext cx="4648200" cy="3096723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934719" y="48886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4724400"/>
            <a:ext cx="7137400" cy="19351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Dachshund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Otter 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Corgi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5604" name="Picture 4" descr="English Foxh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04800"/>
            <a:ext cx="3832780" cy="3913472"/>
          </a:xfrm>
          <a:prstGeom prst="rect">
            <a:avLst/>
          </a:prstGeom>
          <a:noFill/>
        </p:spPr>
      </p:pic>
      <p:pic>
        <p:nvPicPr>
          <p:cNvPr id="5" name="Picture 4" descr="http://dogdetails.files.wordpress.com/2009/11/157-english-foxhound-d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"/>
            <a:ext cx="4800600" cy="4023437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112519" y="53763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4724400"/>
            <a:ext cx="6908800" cy="14017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Harrier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English Fox 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Plott</a:t>
            </a:r>
            <a:r>
              <a:rPr lang="en-US" dirty="0" smtClean="0"/>
              <a:t> Hound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6628" name="Picture 4" descr="Greyh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960" y="381000"/>
            <a:ext cx="4346040" cy="3133726"/>
          </a:xfrm>
          <a:prstGeom prst="rect">
            <a:avLst/>
          </a:prstGeom>
          <a:noFill/>
        </p:spPr>
      </p:pic>
      <p:pic>
        <p:nvPicPr>
          <p:cNvPr id="5" name="Picture 4" descr="http://www.dogsindepth.com/hound_dog_breeds/images/greyhound_h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57200"/>
            <a:ext cx="3810000" cy="344805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50410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4876800"/>
            <a:ext cx="7213600" cy="12493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Greyhound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Borzoi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Bluehound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7652" name="Picture 4" descr="Ha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838200"/>
            <a:ext cx="4306745" cy="3581400"/>
          </a:xfrm>
          <a:prstGeom prst="rect">
            <a:avLst/>
          </a:prstGeom>
          <a:noFill/>
        </p:spPr>
      </p:pic>
      <p:pic>
        <p:nvPicPr>
          <p:cNvPr id="5" name="Picture 4" descr="http://www.akc.org/images/breeds/harrier/photos/lg_harri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19200"/>
            <a:ext cx="3810000" cy="272415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 rot="10800000">
            <a:off x="1112519" y="5681132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5029200"/>
            <a:ext cx="7366000" cy="10969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American Fox 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Harrier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Bluetick</a:t>
            </a:r>
            <a:r>
              <a:rPr lang="en-US" dirty="0" smtClean="0"/>
              <a:t> Coon Hound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Greyhound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Afgan</a:t>
            </a:r>
            <a:endParaRPr lang="en-US" dirty="0"/>
          </a:p>
          <a:p>
            <a:r>
              <a:rPr lang="en-US" dirty="0" smtClean="0"/>
              <a:t>3. Borzoi</a:t>
            </a:r>
            <a:endParaRPr lang="en-US" dirty="0"/>
          </a:p>
        </p:txBody>
      </p:sp>
      <p:pic>
        <p:nvPicPr>
          <p:cNvPr id="4" name="Picture 3" descr="http://www.thebarkingcommunity.com/bark_additions/graphics/hound_images/afghan_h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1600200"/>
            <a:ext cx="4238625" cy="4286250"/>
          </a:xfrm>
          <a:prstGeom prst="rect">
            <a:avLst/>
          </a:prstGeom>
          <a:noFill/>
        </p:spPr>
      </p:pic>
      <p:sp>
        <p:nvSpPr>
          <p:cNvPr id="5" name="6-Point Star 4"/>
          <p:cNvSpPr/>
          <p:nvPr/>
        </p:nvSpPr>
        <p:spPr>
          <a:xfrm>
            <a:off x="0" y="2209800"/>
            <a:ext cx="533400" cy="533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Afghan H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43325"/>
            <a:ext cx="2570801" cy="262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8676" name="Picture 4" descr="Ibizan H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0"/>
            <a:ext cx="4191000" cy="4124829"/>
          </a:xfrm>
          <a:prstGeom prst="rect">
            <a:avLst/>
          </a:prstGeom>
          <a:noFill/>
        </p:spPr>
      </p:pic>
      <p:pic>
        <p:nvPicPr>
          <p:cNvPr id="28678" name="Picture 6" descr="http://static.gotpetsonline.com/pictures-gallery/dog-pictures-breeders-puppies-rescue/ibizan-hound-pictures-breeders-puppies-rescue/pictures/ibizan-hound-0001.jpg"/>
          <p:cNvPicPr>
            <a:picLocks noChangeAspect="1" noChangeArrowheads="1"/>
          </p:cNvPicPr>
          <p:nvPr/>
        </p:nvPicPr>
        <p:blipFill>
          <a:blip r:embed="rId6" cstate="print">
            <a:lum bright="9000"/>
          </a:blip>
          <a:srcRect/>
          <a:stretch>
            <a:fillRect/>
          </a:stretch>
        </p:blipFill>
        <p:spPr bwMode="auto">
          <a:xfrm>
            <a:off x="4876800" y="304800"/>
            <a:ext cx="3657600" cy="361696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112519" y="4919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4267200"/>
            <a:ext cx="7366000" cy="18589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Greyhound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Ibizan</a:t>
            </a:r>
            <a:r>
              <a:rPr lang="en-US" dirty="0" smtClean="0"/>
              <a:t> 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Whippet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9700" name="Picture 4" descr="Irish Wolfh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50" y="228600"/>
            <a:ext cx="4248150" cy="3868052"/>
          </a:xfrm>
          <a:prstGeom prst="rect">
            <a:avLst/>
          </a:prstGeom>
          <a:noFill/>
        </p:spPr>
      </p:pic>
      <p:pic>
        <p:nvPicPr>
          <p:cNvPr id="5" name="Picture 4" descr="http://farm1.static.flickr.com/22/25648949_fdb89ee5f9.jpg"/>
          <p:cNvPicPr>
            <a:picLocks noChangeAspect="1" noChangeArrowheads="1"/>
          </p:cNvPicPr>
          <p:nvPr/>
        </p:nvPicPr>
        <p:blipFill>
          <a:blip r:embed="rId6" cstate="print">
            <a:lum bright="23000"/>
          </a:blip>
          <a:srcRect/>
          <a:stretch>
            <a:fillRect/>
          </a:stretch>
        </p:blipFill>
        <p:spPr bwMode="auto">
          <a:xfrm>
            <a:off x="228600" y="228600"/>
            <a:ext cx="3790950" cy="379095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52239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4572000"/>
            <a:ext cx="7442200" cy="15541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Otterhound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Irish Wolfhound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Elkhound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0724" name="Picture 4" descr="Norwegian Elkh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4019550" cy="4061861"/>
          </a:xfrm>
          <a:prstGeom prst="rect">
            <a:avLst/>
          </a:prstGeom>
          <a:noFill/>
        </p:spPr>
      </p:pic>
      <p:pic>
        <p:nvPicPr>
          <p:cNvPr id="5" name="Picture 4" descr="http://farmsafevt.files.wordpress.com/2009/11/350px-norwegian-elkhou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09600"/>
            <a:ext cx="3333750" cy="298132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5193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5029200"/>
            <a:ext cx="7366000" cy="10969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Norwegian Elkhound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Afghan 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Husky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1748" name="Picture 4" descr="Otterh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48150" cy="3800979"/>
          </a:xfrm>
          <a:prstGeom prst="rect">
            <a:avLst/>
          </a:prstGeom>
          <a:noFill/>
        </p:spPr>
      </p:pic>
      <p:pic>
        <p:nvPicPr>
          <p:cNvPr id="5" name="Picture 4" descr="http://www.freewebs.com/spinnotta/donut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838200"/>
            <a:ext cx="4778062" cy="37338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5193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5029200"/>
            <a:ext cx="7289800" cy="10969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Otterhound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Black and Tan Coonhound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Petit Basset Griffon </a:t>
            </a:r>
            <a:r>
              <a:rPr lang="en-US" dirty="0" err="1" smtClean="0"/>
              <a:t>Vendeen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2772" name="Picture 4" descr="Petit Basset Griffon Vendé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3860798" cy="2743200"/>
          </a:xfrm>
          <a:prstGeom prst="rect">
            <a:avLst/>
          </a:prstGeom>
          <a:noFill/>
        </p:spPr>
      </p:pic>
      <p:pic>
        <p:nvPicPr>
          <p:cNvPr id="5" name="Picture 4" descr="http://www.yourdogsblog.com/dog_breed_images/196/big/petite_basset_griffon_vend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4000" y="533400"/>
            <a:ext cx="5080000" cy="3810000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4724400"/>
            <a:ext cx="7442200" cy="14017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Ibizan</a:t>
            </a:r>
            <a:r>
              <a:rPr lang="en-US" dirty="0" smtClean="0"/>
              <a:t> 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Petit Basset Griffon </a:t>
            </a:r>
            <a:r>
              <a:rPr lang="en-US" dirty="0" err="1" smtClean="0"/>
              <a:t>Vendeen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Long haired pointing spaniel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>
            <a:off x="1112519" y="53763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3796" name="Picture 4" descr="Pharaoh H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50" y="152400"/>
            <a:ext cx="4248150" cy="4002207"/>
          </a:xfrm>
          <a:prstGeom prst="rect">
            <a:avLst/>
          </a:prstGeom>
          <a:noFill/>
        </p:spPr>
      </p:pic>
      <p:pic>
        <p:nvPicPr>
          <p:cNvPr id="5" name="Picture 4" descr="http://www.justdogbreeds.com/images/breeds/pharaoh-hou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" y="685800"/>
            <a:ext cx="3657600" cy="3657600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5105400"/>
            <a:ext cx="7289800" cy="10207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Pharaoh 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Redboned</a:t>
            </a:r>
            <a:r>
              <a:rPr lang="en-US" dirty="0" smtClean="0"/>
              <a:t> Coonhound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Vizsla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>
            <a:off x="1112519" y="52696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4820" name="Picture 4" descr="Plot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85800"/>
            <a:ext cx="3851519" cy="3162300"/>
          </a:xfrm>
          <a:prstGeom prst="rect">
            <a:avLst/>
          </a:prstGeom>
          <a:noFill/>
        </p:spPr>
      </p:pic>
      <p:pic>
        <p:nvPicPr>
          <p:cNvPr id="5" name="Picture 4" descr="http://www.dkimages.com/discover/previews/919/650219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"/>
            <a:ext cx="4371458" cy="41148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 rot="10800000">
            <a:off x="1112519" y="4888652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4724400"/>
            <a:ext cx="7366000" cy="14017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Plott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Pharoah</a:t>
            </a:r>
            <a:r>
              <a:rPr lang="en-US" dirty="0" smtClean="0"/>
              <a:t> 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Bloodhound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5846" name="Picture 6" descr="http://www.akc.org/images/breeds/redbone_coonhound/photos/lg_redbon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3581400" cy="3581400"/>
          </a:xfrm>
          <a:prstGeom prst="rect">
            <a:avLst/>
          </a:prstGeom>
          <a:noFill/>
        </p:spPr>
      </p:pic>
      <p:pic>
        <p:nvPicPr>
          <p:cNvPr id="35844" name="Picture 4" descr="http://www.dkimages.com/discover/previews/792/95005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57200"/>
            <a:ext cx="4193913" cy="35814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4919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4267200"/>
            <a:ext cx="6985000" cy="18589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Plott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Redboned</a:t>
            </a:r>
            <a:r>
              <a:rPr lang="en-US" dirty="0" smtClean="0"/>
              <a:t> Coonhound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Blueticked</a:t>
            </a:r>
            <a:r>
              <a:rPr lang="en-US" dirty="0" smtClean="0"/>
              <a:t> Coonhound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6868" name="Picture 4" descr="http://www.akc.org/images/breeds/rhodesian_ridgeback/photos/lg_rhodesian_ridgebac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"/>
            <a:ext cx="3124200" cy="4398874"/>
          </a:xfrm>
          <a:prstGeom prst="rect">
            <a:avLst/>
          </a:prstGeom>
          <a:noFill/>
        </p:spPr>
      </p:pic>
      <p:pic>
        <p:nvPicPr>
          <p:cNvPr id="5" name="Picture 4" descr="http://www.dogandcollar.com/images/breed-profile/rhodesianridgeb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04800"/>
            <a:ext cx="4762500" cy="4019550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4953000"/>
            <a:ext cx="7213600" cy="11731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Redbone Coonhound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Rhodesian Ridgeback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Plott</a:t>
            </a:r>
            <a:r>
              <a:rPr lang="en-US" dirty="0" smtClean="0"/>
              <a:t> hound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>
            <a:off x="1112519" y="56049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7892" name="Picture 4" descr="http://www.akc.org/images/breeds/saluki/photos/lg_saluk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04800"/>
            <a:ext cx="2819400" cy="4337539"/>
          </a:xfrm>
          <a:prstGeom prst="rect">
            <a:avLst/>
          </a:prstGeom>
          <a:noFill/>
        </p:spPr>
      </p:pic>
      <p:pic>
        <p:nvPicPr>
          <p:cNvPr id="5" name="Picture 4" descr="http://www.free-pet-wallpapers.com/free-pet-wallpapers/free-pet-desktop-backgrounds/4755454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0950" y="0"/>
            <a:ext cx="5353050" cy="473392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087119" y="59097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71600" y="5257800"/>
            <a:ext cx="7213600" cy="13255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Whippet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Saluki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Borzoi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Saluki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Sloughi</a:t>
            </a:r>
            <a:endParaRPr lang="en-US" dirty="0" smtClean="0"/>
          </a:p>
          <a:p>
            <a:r>
              <a:rPr lang="en-US" dirty="0" smtClean="0"/>
              <a:t>3. Treeing Walker Coonhound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63181"/>
            <a:ext cx="3810000" cy="2766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034751"/>
            <a:ext cx="3124200" cy="3940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-32004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8916" name="Picture 4" descr="Scottish Deerh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9600"/>
            <a:ext cx="3962400" cy="3587015"/>
          </a:xfrm>
          <a:prstGeom prst="rect">
            <a:avLst/>
          </a:prstGeom>
          <a:noFill/>
        </p:spPr>
      </p:pic>
      <p:pic>
        <p:nvPicPr>
          <p:cNvPr id="5" name="Picture 4" descr="http://static.pedigreedatabase.com/scottish_deerhound/i/scottish_deerhou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09600"/>
            <a:ext cx="4136708" cy="32766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 rot="10800000">
            <a:off x="1112519" y="5681132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5029200"/>
            <a:ext cx="7213600" cy="10969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Otterhound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Scottish Deerhound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Elkhound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9940" name="Picture 4" descr="Whipp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3400"/>
            <a:ext cx="3473887" cy="3181351"/>
          </a:xfrm>
          <a:prstGeom prst="rect">
            <a:avLst/>
          </a:prstGeom>
          <a:noFill/>
        </p:spPr>
      </p:pic>
      <p:pic>
        <p:nvPicPr>
          <p:cNvPr id="5" name="Picture 4" descr="http://www.greatdogsite.com/resources/photos/from_owners/Whippet-watermarked-1232014356.jp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81000"/>
            <a:ext cx="4780103" cy="35814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 rot="10800000">
            <a:off x="1112519" y="4660052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4495800"/>
            <a:ext cx="7213600" cy="1630362"/>
          </a:xfrm>
        </p:spPr>
        <p:txBody>
          <a:bodyPr tIns="45719" bIns="45719"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Whippet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Rhodesian Ridgeback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Saluki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Borzoi</a:t>
            </a:r>
          </a:p>
          <a:p>
            <a:pPr marL="514350" indent="-514350">
              <a:buAutoNum type="arabicPeriod"/>
            </a:pPr>
            <a:r>
              <a:rPr lang="en-US" dirty="0" smtClean="0"/>
              <a:t>Grand Basset Griffon </a:t>
            </a:r>
            <a:r>
              <a:rPr lang="en-US" dirty="0" err="1" smtClean="0"/>
              <a:t>Vendeen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Afghan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571276"/>
            <a:ext cx="4908521" cy="3272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236" y="146245"/>
            <a:ext cx="2857500" cy="333375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-4313" y="22098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Kramer, Eva Maria. </a:t>
            </a:r>
            <a:r>
              <a:rPr lang="en-US" i="1" dirty="0"/>
              <a:t>Portuguese </a:t>
            </a:r>
            <a:r>
              <a:rPr lang="en-US" i="1" dirty="0" err="1"/>
              <a:t>Podengo</a:t>
            </a:r>
            <a:r>
              <a:rPr lang="en-US" dirty="0"/>
              <a:t>. Digital image. Www.vetstreet.com, </a:t>
            </a:r>
            <a:r>
              <a:rPr lang="en-US" dirty="0" err="1"/>
              <a:t>n.d.</a:t>
            </a:r>
            <a:r>
              <a:rPr lang="en-US" dirty="0"/>
              <a:t> Web. 16 Dec. 2014</a:t>
            </a:r>
            <a:r>
              <a:rPr lang="en-US" dirty="0" smtClean="0"/>
              <a:t>.</a:t>
            </a:r>
          </a:p>
          <a:p>
            <a:r>
              <a:rPr lang="en-US" i="1" dirty="0"/>
              <a:t>Treeing Walker Coonhound</a:t>
            </a:r>
            <a:r>
              <a:rPr lang="en-US" dirty="0"/>
              <a:t>. Digital image. </a:t>
            </a:r>
            <a:r>
              <a:rPr lang="en-US" i="1" dirty="0"/>
              <a:t>Www.wikipedia.com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16 Dec. 2014.</a:t>
            </a:r>
          </a:p>
        </p:txBody>
      </p:sp>
    </p:spTree>
    <p:extLst>
      <p:ext uri="{BB962C8B-B14F-4D97-AF65-F5344CB8AC3E}">
        <p14:creationId xmlns:p14="http://schemas.microsoft.com/office/powerpoint/2010/main" val="39558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American Fox Hound</a:t>
            </a:r>
          </a:p>
          <a:p>
            <a:r>
              <a:rPr lang="en-US" dirty="0" smtClean="0"/>
              <a:t>2. Beagle</a:t>
            </a:r>
          </a:p>
          <a:p>
            <a:r>
              <a:rPr lang="en-US" dirty="0" smtClean="0"/>
              <a:t>3. Bloodhound</a:t>
            </a:r>
            <a:endParaRPr lang="en-US" dirty="0"/>
          </a:p>
        </p:txBody>
      </p:sp>
      <p:pic>
        <p:nvPicPr>
          <p:cNvPr id="4" name="Picture 3" descr="http://www.dognews.com/pedigreegallery/hound/images/FOXHOUND-AMERICAN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421" y="332641"/>
            <a:ext cx="3941379" cy="3886200"/>
          </a:xfrm>
          <a:prstGeom prst="rect">
            <a:avLst/>
          </a:prstGeom>
          <a:noFill/>
        </p:spPr>
      </p:pic>
      <p:pic>
        <p:nvPicPr>
          <p:cNvPr id="5" name="Picture 4" descr="American Foxh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80060"/>
            <a:ext cx="2895600" cy="2240280"/>
          </a:xfrm>
          <a:prstGeom prst="rect">
            <a:avLst/>
          </a:prstGeom>
          <a:noFill/>
        </p:spPr>
      </p:pic>
      <p:sp>
        <p:nvSpPr>
          <p:cNvPr id="6" name="6-Point Star 5"/>
          <p:cNvSpPr/>
          <p:nvPr/>
        </p:nvSpPr>
        <p:spPr>
          <a:xfrm>
            <a:off x="76200" y="3940631"/>
            <a:ext cx="475397" cy="5564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6096000" cy="19050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Briard</a:t>
            </a:r>
            <a:endParaRPr lang="en-US" dirty="0" smtClean="0"/>
          </a:p>
          <a:p>
            <a:r>
              <a:rPr lang="en-US" dirty="0" smtClean="0"/>
              <a:t>2. Miniature Coonhound</a:t>
            </a:r>
          </a:p>
          <a:p>
            <a:r>
              <a:rPr lang="en-US" dirty="0" smtClean="0"/>
              <a:t>3. Portuguese </a:t>
            </a:r>
            <a:r>
              <a:rPr lang="en-US" dirty="0" err="1" smtClean="0"/>
              <a:t>Podengo</a:t>
            </a:r>
            <a:r>
              <a:rPr lang="en-US" dirty="0" smtClean="0"/>
              <a:t> </a:t>
            </a:r>
            <a:r>
              <a:rPr lang="en-US" dirty="0" err="1" smtClean="0"/>
              <a:t>Pequeno</a:t>
            </a:r>
            <a:endParaRPr lang="en-US" dirty="0"/>
          </a:p>
        </p:txBody>
      </p:sp>
      <p:pic>
        <p:nvPicPr>
          <p:cNvPr id="40964" name="Picture 4" descr="Portuguese Podengo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65622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Portuguese Podengo Dog Br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40095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28600" y="2895600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62600" cy="1828800"/>
          </a:xfrm>
        </p:spPr>
        <p:txBody>
          <a:bodyPr/>
          <a:lstStyle/>
          <a:p>
            <a:r>
              <a:rPr lang="en-US" dirty="0" smtClean="0"/>
              <a:t>1. Treeing Walker Coonhound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Bluetick</a:t>
            </a:r>
            <a:r>
              <a:rPr lang="en-US" dirty="0" smtClean="0"/>
              <a:t> Coonhound</a:t>
            </a:r>
          </a:p>
          <a:p>
            <a:r>
              <a:rPr lang="en-US" dirty="0" smtClean="0"/>
              <a:t>3. Redbone Coonhound</a:t>
            </a:r>
            <a:endParaRPr lang="en-US" dirty="0"/>
          </a:p>
        </p:txBody>
      </p:sp>
      <p:pic>
        <p:nvPicPr>
          <p:cNvPr id="41986" name="Picture 2" descr="http://upload.wikimedia.org/wikipedia/commons/thumb/4/46/Treeing-walker-coonhound-standing.jpg/250px-Treeing-walker-coonhound-st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6478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dg4l0lhura2yj.cloudfront.net/static/images/dogster/breeds/treeing_walker_coonh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168564" y="1600200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6248400" cy="1828800"/>
          </a:xfrm>
        </p:spPr>
        <p:txBody>
          <a:bodyPr/>
          <a:lstStyle/>
          <a:p>
            <a:r>
              <a:rPr lang="en-US" dirty="0" smtClean="0"/>
              <a:t>1. Beagle</a:t>
            </a:r>
          </a:p>
          <a:p>
            <a:r>
              <a:rPr lang="en-US" dirty="0" smtClean="0"/>
              <a:t>2. Bloodhound</a:t>
            </a:r>
          </a:p>
          <a:p>
            <a:r>
              <a:rPr lang="en-US" dirty="0" smtClean="0"/>
              <a:t>3. American English Coonhound</a:t>
            </a:r>
            <a:endParaRPr lang="en-US" dirty="0"/>
          </a:p>
        </p:txBody>
      </p:sp>
      <p:pic>
        <p:nvPicPr>
          <p:cNvPr id="43010" name="Picture 2" descr="http://www.toledoblade.com/image/2012/01/24/800x_b1_cCM_z/Pets-New-Breeds-American-English-coonh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2302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media-cache-ak0.pinimg.com/736x/3a/a2/e9/3aa2e99df17cde315eff53dc5434cb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152400" y="2851727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Pharoah</a:t>
            </a:r>
            <a:r>
              <a:rPr lang="en-US" dirty="0" smtClean="0"/>
              <a:t> Hound</a:t>
            </a:r>
          </a:p>
          <a:p>
            <a:r>
              <a:rPr lang="en-US" dirty="0" smtClean="0"/>
              <a:t>2. Finnish Spitz</a:t>
            </a:r>
          </a:p>
          <a:p>
            <a:r>
              <a:rPr lang="en-US" dirty="0" smtClean="0"/>
              <a:t>3. Basenji</a:t>
            </a:r>
            <a:endParaRPr lang="en-US" dirty="0"/>
          </a:p>
        </p:txBody>
      </p:sp>
      <p:pic>
        <p:nvPicPr>
          <p:cNvPr id="4" name="Picture 3" descr="http://www.freewebs.com/glendawnbasenji/basenji%2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1" y="274638"/>
            <a:ext cx="4889499" cy="4226228"/>
          </a:xfrm>
          <a:prstGeom prst="rect">
            <a:avLst/>
          </a:prstGeom>
          <a:noFill/>
        </p:spPr>
      </p:pic>
      <p:pic>
        <p:nvPicPr>
          <p:cNvPr id="5" name="Picture 4" descr="Basen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4" y="239381"/>
            <a:ext cx="3810000" cy="3930318"/>
          </a:xfrm>
          <a:prstGeom prst="rect">
            <a:avLst/>
          </a:prstGeom>
          <a:noFill/>
        </p:spPr>
      </p:pic>
      <p:sp>
        <p:nvSpPr>
          <p:cNvPr id="6" name="6-Point Star 5"/>
          <p:cNvSpPr/>
          <p:nvPr/>
        </p:nvSpPr>
        <p:spPr>
          <a:xfrm>
            <a:off x="-28433" y="5257800"/>
            <a:ext cx="533400" cy="6699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Basset Hound</a:t>
            </a:r>
          </a:p>
          <a:p>
            <a:r>
              <a:rPr lang="en-US" dirty="0" smtClean="0"/>
              <a:t>2. Clumber Spaniel</a:t>
            </a:r>
          </a:p>
          <a:p>
            <a:r>
              <a:rPr lang="en-US" dirty="0" smtClean="0"/>
              <a:t>3. Beagle</a:t>
            </a:r>
            <a:endParaRPr lang="en-US" dirty="0"/>
          </a:p>
        </p:txBody>
      </p:sp>
      <p:pic>
        <p:nvPicPr>
          <p:cNvPr id="4" name="Picture 3" descr="http://careanuff.webs.com/Pups_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565" y="0"/>
            <a:ext cx="4524375" cy="4733925"/>
          </a:xfrm>
          <a:prstGeom prst="rect">
            <a:avLst/>
          </a:prstGeom>
          <a:noFill/>
        </p:spPr>
      </p:pic>
      <p:pic>
        <p:nvPicPr>
          <p:cNvPr id="5" name="Picture 4" descr="Basset H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0" y="100804"/>
            <a:ext cx="4655425" cy="3552827"/>
          </a:xfrm>
          <a:prstGeom prst="rect">
            <a:avLst/>
          </a:prstGeom>
          <a:noFill/>
        </p:spPr>
      </p:pic>
      <p:sp>
        <p:nvSpPr>
          <p:cNvPr id="6" name="6-Point Star 5"/>
          <p:cNvSpPr/>
          <p:nvPr/>
        </p:nvSpPr>
        <p:spPr>
          <a:xfrm>
            <a:off x="17060" y="3849841"/>
            <a:ext cx="533400" cy="6858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7"/>
  <p:tag name="FONTSIZE" val="32"/>
  <p:tag name="BULLETTYPE" val="ppBulletArabicPeriod"/>
  <p:tag name="ANSWERTEXT" val="Dachshund&#10;Otter hound&#10;Corg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9C71AA7B47A4FCCA18330121814AA5A"/>
  <p:tag name="SLIDEID" val="39C71AA7B47A4FCCA18330121814AA5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Harrier|smicln|English Fox Hound|smicln|Plott Hound"/>
  <p:tag name="VALUES" val="Incorrect|smicln|Correct|smicln|Incorrect"/>
  <p:tag name="RESPONSESGATHERED" val="True"/>
  <p:tag name="TOTALRESPONSES" val="21"/>
  <p:tag name="RESPONSECOUNT" val="21"/>
  <p:tag name="SLICED" val="False"/>
  <p:tag name="RESPONSES" val="1;1;2;2;2;2;1;1;1;2;1;2;2;2;1;2;2;2;2;1;2;"/>
  <p:tag name="CHARTSTRINGSTD" val="8 13 0"/>
  <p:tag name="CHARTSTRINGREV" val="0 13 8"/>
  <p:tag name="CHARTSTRINGSTDPER" val="0.380952380952381 0.619047619047619 0"/>
  <p:tag name="CHARTSTRINGREVPER" val="0 0.619047619047619 0.3809523809523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7"/>
  <p:tag name="FONTSIZE" val="32"/>
  <p:tag name="BULLETTYPE" val="ppBulletArabicPeriod"/>
  <p:tag name="ANSWERTEXT" val="Harrier&#10;English Fox Hound&#10;Plott Houn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D6B26461463410F8C27BADD9E368993"/>
  <p:tag name="SLIDEID" val="4D6B26461463410F8C27BADD9E368993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Greyhound|smicln|Borzoi|smicln|Bluehound"/>
  <p:tag name="VALUES" val="Correct|smicln|Incorrect|smicln|Incorrect"/>
  <p:tag name="RESPONSESGATHERED" val="True"/>
  <p:tag name="TOTALRESPONSES" val="21"/>
  <p:tag name="RESPONSECOUNT" val="21"/>
  <p:tag name="SLICED" val="False"/>
  <p:tag name="RESPONSES" val="1;1;1;1;1;1;1;1;1;1;1;1;1;1;1;1;1;1;1;1;1;"/>
  <p:tag name="CHARTSTRINGSTD" val="21 0 0"/>
  <p:tag name="CHARTSTRINGREV" val="0 0 21"/>
  <p:tag name="CHARTSTRINGSTDPER" val="1 0 0"/>
  <p:tag name="CHARTSTRINGREVPER" val="0 0 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6"/>
  <p:tag name="FONTSIZE" val="32"/>
  <p:tag name="BULLETTYPE" val="ppBulletArabicPeriod"/>
  <p:tag name="ANSWERTEXT" val="Greyhound&#10;Borzoi&#10;Bluehoun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0EE4CFC178C4CC08992BCFAFD08CC86"/>
  <p:tag name="SLIDEID" val="90EE4CFC178C4CC08992BCFAFD08CC8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"/>
  <p:tag name="ANSWERSALIAS" val="American Fox hound|smicln|Harrier|smicln|Bluetick Coon Hound"/>
  <p:tag name="VALUES" val="Incorrect|smicln|Correct|smicln|Incorrect"/>
  <p:tag name="RESPONSESGATHERED" val="True"/>
  <p:tag name="TOTALRESPONSES" val="21"/>
  <p:tag name="RESPONSECOUNT" val="21"/>
  <p:tag name="SLICED" val="False"/>
  <p:tag name="RESPONSES" val="2;2;2;2;2;2;2;2;2;2;2;2;2;2;2;2;2;2;2;1;2;"/>
  <p:tag name="CHARTSTRINGSTD" val="1 20 0"/>
  <p:tag name="CHARTSTRINGREV" val="0 20 1"/>
  <p:tag name="CHARTSTRINGSTDPER" val="0.0476190476190476 0.952380952380952 0"/>
  <p:tag name="CHARTSTRINGREVPER" val="0 0.952380952380952 0.04761904761904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6"/>
  <p:tag name="FONTSIZE" val="32"/>
  <p:tag name="BULLETTYPE" val="ppBulletArabicPeriod"/>
  <p:tag name="ANSWERTEXT" val="American Fox hound&#10;Harrier&#10;Bluetick Coon Houn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025FE0152BE41A18D3C151A24115C3F"/>
  <p:tag name="SLIDEID" val="F025FE0152BE41A18D3C151A24115C3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Greyhound|smicln|Ibizan Hound|smicln|Whippet"/>
  <p:tag name="VALUES" val="Incorrect|smicln|Correct|smicln|Incorrect"/>
  <p:tag name="RESPONSESGATHERED" val="True"/>
  <p:tag name="TOTALRESPONSES" val="21"/>
  <p:tag name="RESPONSECOUNT" val="21"/>
  <p:tag name="SLICED" val="False"/>
  <p:tag name="RESPONSES" val="2;2;2;2;2;2;2;2;2;2;2;2;2;2;2;2;2;2;2;2;2;"/>
  <p:tag name="CHARTSTRINGSTD" val="0 21 0"/>
  <p:tag name="CHARTSTRINGREV" val="0 21 0"/>
  <p:tag name="CHARTSTRINGSTDPER" val="0 1 0"/>
  <p:tag name="CHARTSTRINGREVPER" val="0 1 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0"/>
  <p:tag name="FONTSIZE" val="32"/>
  <p:tag name="BULLETTYPE" val="ppBulletArabicPeriod"/>
  <p:tag name="ANSWERTEXT" val="Greyhound&#10;Ibizan Hound&#10;Whippe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5D87580B8CC4EBF856BBCE96358B803"/>
  <p:tag name="SLIDEID" val="75D87580B8CC4EBF856BBCE96358B803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Otterhound|smicln|Irish Wolfhound|smicln|Elkhound"/>
  <p:tag name="VALUES" val="Incorrect|smicln|Correct|smicln|Incorrect"/>
  <p:tag name="RESPONSESGATHERED" val="True"/>
  <p:tag name="TOTALRESPONSES" val="21"/>
  <p:tag name="RESPONSECOUNT" val="21"/>
  <p:tag name="SLICED" val="False"/>
  <p:tag name="RESPONSES" val="2;2;2;2;2;2;2;2;2;2;2;2;2;2;2;2;2;2;2;2;2;"/>
  <p:tag name="CHARTSTRINGSTD" val="0 21 0"/>
  <p:tag name="CHARTSTRINGREV" val="0 21 0"/>
  <p:tag name="CHARTSTRINGSTDPER" val="0 1 0"/>
  <p:tag name="CHARTSTRINGREVPER" val="0 1 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5"/>
  <p:tag name="FONTSIZE" val="32"/>
  <p:tag name="BULLETTYPE" val="ppBulletArabicPeriod"/>
  <p:tag name="ANSWERTEXT" val="Otterhound&#10;Irish Wolfhound&#10;Elkhoun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BFBB0F673C1409B947E9F97C69AFC85"/>
  <p:tag name="SLIDEID" val="8BFBB0F673C1409B947E9F97C69AFC85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Norwegian Elkhound|smicln|Afghan Hound|smicln|Husky"/>
  <p:tag name="VALUES" val="Correct|smicln|Incorrect|smicln|Incorrect"/>
  <p:tag name="RESPONSESGATHERED" val="True"/>
  <p:tag name="TOTALRESPONSES" val="21"/>
  <p:tag name="RESPONSECOUNT" val="21"/>
  <p:tag name="SLICED" val="False"/>
  <p:tag name="RESPONSES" val="1;1;1;1;1;1;1;1;1;1;1;1;1;1;1;1;1;1;1;2;1;"/>
  <p:tag name="CHARTSTRINGSTD" val="20 1 0"/>
  <p:tag name="CHARTSTRINGREV" val="0 1 20"/>
  <p:tag name="CHARTSTRINGSTDPER" val="0.952380952380952 0.0476190476190476 0"/>
  <p:tag name="CHARTSTRINGREVPER" val="0 0.0476190476190476 0.9523809523809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7"/>
  <p:tag name="FONTSIZE" val="32"/>
  <p:tag name="BULLETTYPE" val="ppBulletArabicPeriod"/>
  <p:tag name="ANSWERTEXT" val="Norwegian Elkhound&#10;Afghan Hound&#10;Husk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1B687CBC6D842F2A79704AFB55755AD"/>
  <p:tag name="SLIDEID" val="91B687CBC6D842F2A79704AFB55755A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American Coonhound|smicln|Redboned Coonhound|smicln|Bluetick Coonhound"/>
  <p:tag name="RESPONSESGATHERED" val="True"/>
  <p:tag name="TOTALRESPONSES" val="21"/>
  <p:tag name="RESPONSECOUNT" val="21"/>
  <p:tag name="SLICED" val="False"/>
  <p:tag name="RESPONSES" val="3;3;3;3;3;3;3;3;3;3;3;3;3;3;3;3;3;3;3;3;3;"/>
  <p:tag name="CHARTSTRINGSTD" val="0 0 21"/>
  <p:tag name="CHARTSTRINGREV" val="21 0 0"/>
  <p:tag name="CHARTSTRINGSTDPER" val="0 0 1"/>
  <p:tag name="CHARTSTRINGREVPER" val="1 0 0"/>
  <p:tag name="VALUES" val="Incorrect|smicln|Incorrect|smicln|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2D4339B44C4452283CE4343A587D1EF"/>
  <p:tag name="SLIDEID" val="62D4339B44C4452283CE4343A587D1E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Otterhound|smicln|Black and Tan Coonhound|smicln|Petit Basset Griffon Vendeen"/>
  <p:tag name="VALUES" val="Correct|smicln|Incorrect|smicln|Incorrect"/>
  <p:tag name="RESPONSESGATHERED" val="True"/>
  <p:tag name="TOTALRESPONSES" val="21"/>
  <p:tag name="RESPONSECOUNT" val="21"/>
  <p:tag name="SLICED" val="False"/>
  <p:tag name="RESPONSES" val="1;1;1;1;1;3;1;1;1;1;1;1;1;1;3;1;1;1;1;1;1;"/>
  <p:tag name="CHARTSTRINGSTD" val="19 0 2"/>
  <p:tag name="CHARTSTRINGREV" val="2 0 19"/>
  <p:tag name="CHARTSTRINGSTDPER" val="0.904761904761905 0 0.0952380952380952"/>
  <p:tag name="CHARTSTRINGREVPER" val="0.0952380952380952 0 0.9047619047619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3"/>
  <p:tag name="FONTSIZE" val="32"/>
  <p:tag name="BULLETTYPE" val="ppBulletArabicPeriod"/>
  <p:tag name="ANSWERTEXT" val="Otterhound&#10;Black and Tan Coonhound&#10;Petit Basset Griffon Vendee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0A8E675F03B4E90871DB29E9151145D"/>
  <p:tag name="SLIDEID" val="50A8E675F03B4E90871DB29E9151145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"/>
  <p:tag name="ANSWERSALIAS" val="Ibizan hound|smicln|Petit Basset Griffon Vendeen|smicln|Long haired pointing spaniel"/>
  <p:tag name="RESPONSESGATHERED" val="True"/>
  <p:tag name="TOTALRESPONSES" val="21"/>
  <p:tag name="RESPONSECOUNT" val="21"/>
  <p:tag name="SLICED" val="False"/>
  <p:tag name="RESPONSES" val="2;2;2;2;2;2;2;2;2;2;3;2;2;2;2;2;2;2;2;3;2;"/>
  <p:tag name="CHARTSTRINGSTD" val="0 19 2"/>
  <p:tag name="CHARTSTRINGREV" val="2 19 0"/>
  <p:tag name="CHARTSTRINGSTDPER" val="0 0.904761904761905 0.0952380952380952"/>
  <p:tag name="CHARTSTRINGREVPER" val="0.0952380952380952 0.904761904761905 0"/>
  <p:tag name="VALUES" val="Incorrect|smicln|Correct|smicln|Incorr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70"/>
  <p:tag name="FONTSIZE" val="32"/>
  <p:tag name="BULLETTYPE" val="ppBulletArabicPeriod"/>
  <p:tag name="ANSWERTEXT" val="Ibizan hound&#10;Petit Basset Griffon Vendeen&#10;Long haired pointing spanie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E76B0B704D943319B9532E56590ECEC"/>
  <p:tag name="SLIDEID" val="DE76B0B704D943319B9532E56590ECE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"/>
  <p:tag name="ANSWERSALIAS" val="Pharoah Hound|smicln|Redboned Coonhound|smicln|Vizsla"/>
  <p:tag name="RESPONSESGATHERED" val="True"/>
  <p:tag name="TOTALRESPONSES" val="21"/>
  <p:tag name="RESPONSECOUNT" val="21"/>
  <p:tag name="SLICED" val="False"/>
  <p:tag name="RESPONSES" val="1;2;1;1;1;1;1;1;1;1;1;1;1;1;1;1;1;1;2;2;1;"/>
  <p:tag name="CHARTSTRINGSTD" val="18 3 0"/>
  <p:tag name="CHARTSTRINGREV" val="0 3 18"/>
  <p:tag name="CHARTSTRINGSTDPER" val="0.857142857142857 0.142857142857143 0"/>
  <p:tag name="CHARTSTRINGREVPER" val="0 0.142857142857143 0.857142857142857"/>
  <p:tag name="VALUES" val="Correct|smicln|Incorrect|smicln|Incorrec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9"/>
  <p:tag name="FONTSIZE" val="32"/>
  <p:tag name="BULLETTYPE" val="ppBulletArabicPeriod"/>
  <p:tag name="ANSWERTEXT" val="Pharoah Hound&#10;Redboned Coonhound&#10;Vizsl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478E59C1E2A4087A58D05BD62A75CAC"/>
  <p:tag name="SLIDEID" val="D478E59C1E2A4087A58D05BD62A75CA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"/>
  <p:tag name="ANSWERSALIAS" val="Plott|smicln|Pharoah Hound|smicln|Bloodhound"/>
  <p:tag name="RESPONSESGATHERED" val="True"/>
  <p:tag name="TOTALRESPONSES" val="21"/>
  <p:tag name="RESPONSECOUNT" val="21"/>
  <p:tag name="SLICED" val="False"/>
  <p:tag name="RESPONSES" val="1;1;1;1;1;1;1;1;1;1;1;1;1;1;1;1;1;1;1;1;1;"/>
  <p:tag name="CHARTSTRINGSTD" val="21 0 0"/>
  <p:tag name="CHARTSTRINGREV" val="0 0 21"/>
  <p:tag name="CHARTSTRINGSTDPER" val="1 0 0"/>
  <p:tag name="CHARTSTRINGREVPER" val="0 0 1"/>
  <p:tag name="VALUES" val="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0"/>
  <p:tag name="FONTSIZE" val="32"/>
  <p:tag name="BULLETTYPE" val="ppBulletArabicPeriod"/>
  <p:tag name="ANSWERTEXT" val="Plott&#10;Pharoah Hound&#10;Bloodhoun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A1FBA10BDC64A34A2DC18E737DD0DCF"/>
  <p:tag name="SLIDEID" val="4A1FBA10BDC64A34A2DC18E737DD0DC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Plott|smicln|Redboned Coonhound|smicln|Blueticked Coonhound"/>
  <p:tag name="RESPONSESGATHERED" val="True"/>
  <p:tag name="TOTALRESPONSES" val="21"/>
  <p:tag name="RESPONSECOUNT" val="21"/>
  <p:tag name="SLICED" val="False"/>
  <p:tag name="RESPONSES" val="2;2;2;2;2;2;2;2;2;2;2;2;1;2;2;2;2;2;2;2;2;"/>
  <p:tag name="CHARTSTRINGSTD" val="1 20 0"/>
  <p:tag name="CHARTSTRINGREV" val="0 20 1"/>
  <p:tag name="CHARTSTRINGSTDPER" val="0.0476190476190476 0.952380952380952 0"/>
  <p:tag name="CHARTSTRINGREVPER" val="0 0.952380952380952 0.0476190476190476"/>
  <p:tag name="VALUES" val="Incorrect|smicln|Correct|smicln|Incorrec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5"/>
  <p:tag name="FONTSIZE" val="32"/>
  <p:tag name="BULLETTYPE" val="ppBulletArabicPeriod"/>
  <p:tag name="ANSWERTEXT" val="Plott&#10;Redboned Coonhound&#10;Blueticked Coonhoun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F6F95BBB0A148D58B7ED1995560D0F7"/>
  <p:tag name="SLIDEID" val="AF6F95BBB0A148D58B7ED1995560D0F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Redbone Coonhound|smicln|Rhodesian Ridgeback|smicln|Plott hound"/>
  <p:tag name="RESPONSESGATHERED" val="True"/>
  <p:tag name="TOTALRESPONSES" val="21"/>
  <p:tag name="RESPONSECOUNT" val="21"/>
  <p:tag name="SLICED" val="False"/>
  <p:tag name="RESPONSES" val="2;2;1;2;2;2;2;2;2;2;2;2;2;2;2;2;2;2;3;2;2;"/>
  <p:tag name="CHARTSTRINGSTD" val="1 19 1"/>
  <p:tag name="CHARTSTRINGREV" val="1 19 1"/>
  <p:tag name="CHARTSTRINGSTDPER" val="0.0476190476190476 0.904761904761905 0.0476190476190476"/>
  <p:tag name="CHARTSTRINGREVPER" val="0.0476190476190476 0.904761904761905 0.0476190476190476"/>
  <p:tag name="VALUES" val="Incorrect|smicln|Correct|smicln|In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9"/>
  <p:tag name="FONTSIZE" val="32"/>
  <p:tag name="BULLETTYPE" val="ppBulletArabicPeriod"/>
  <p:tag name="ANSWERTEXT" val="Redbone Coonhound&#10;Rhodesian Ridgeback&#10;Plott houn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FC7978F4CE34C6FAE78DB038FCB03A3"/>
  <p:tag name="SLIDEID" val="5FC7978F4CE34C6FAE78DB038FCB03A3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Whippet|smicln|Saluki|smicln|Borzoi"/>
  <p:tag name="RESPONSESGATHERED" val="True"/>
  <p:tag name="TOTALRESPONSES" val="21"/>
  <p:tag name="RESPONSECOUNT" val="21"/>
  <p:tag name="SLICED" val="False"/>
  <p:tag name="RESPONSES" val="2;2;2;2;2;2;2;2;2;2;1;2;2;2;2;2;2;2;2;2;2;"/>
  <p:tag name="CHARTSTRINGSTD" val="1 20 0"/>
  <p:tag name="CHARTSTRINGREV" val="0 20 1"/>
  <p:tag name="CHARTSTRINGSTDPER" val="0.0476190476190476 0.952380952380952 0"/>
  <p:tag name="CHARTSTRINGREVPER" val="0 0.952380952380952 0.0476190476190476"/>
  <p:tag name="VALUES" val="Incorrect|smicln|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6"/>
  <p:tag name="FONTSIZE" val="32"/>
  <p:tag name="BULLETTYPE" val="ppBulletArabicPeriod"/>
  <p:tag name="ANSWERTEXT" val="American Coonhound&#10;Redboned Coonhound&#10;Bluetick Coonhoun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1"/>
  <p:tag name="FONTSIZE" val="32"/>
  <p:tag name="BULLETTYPE" val="ppBulletArabicPeriod"/>
  <p:tag name="ANSWERTEXT" val="Whippet&#10;Saluki&#10;Borzo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8BD9ABCA5E544E9932E7A0BAC2FBBE0"/>
  <p:tag name="SLIDEID" val="A8BD9ABCA5E544E9932E7A0BAC2FBBE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Otterhound|smicln|Scottish Deerhound|smicln|Elkhound"/>
  <p:tag name="RESPONSESGATHERED" val="True"/>
  <p:tag name="TOTALRESPONSES" val="21"/>
  <p:tag name="RESPONSECOUNT" val="21"/>
  <p:tag name="SLICED" val="False"/>
  <p:tag name="RESPONSES" val="2;1;2;2;2;2;3;2;3;2;3;3;2;2;3;2;2;2;2;1;2;"/>
  <p:tag name="CHARTSTRINGSTD" val="2 14 5"/>
  <p:tag name="CHARTSTRINGREV" val="5 14 2"/>
  <p:tag name="CHARTSTRINGSTDPER" val="0.0952380952380952 0.666666666666667 0.238095238095238"/>
  <p:tag name="CHARTSTRINGREVPER" val="0.238095238095238 0.666666666666667 0.0952380952380952"/>
  <p:tag name="VALUES" val="Incorrect|smicln|Correct|smicln|Incorrec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8"/>
  <p:tag name="FONTSIZE" val="32"/>
  <p:tag name="BULLETTYPE" val="ppBulletArabicPeriod"/>
  <p:tag name="ANSWERTEXT" val="Otterhound&#10;Scottish Deerhound&#10;Elkhoun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70FC9951231416E8EE1437EA9C6A27B"/>
  <p:tag name="SLIDEID" val="170FC9951231416E8EE1437EA9C6A27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Whippet|smicln|Rhodesian Ridgeback|smicln|Saluki"/>
  <p:tag name="RESPONSESGATHERED" val="True"/>
  <p:tag name="TOTALRESPONSES" val="21"/>
  <p:tag name="RESPONSECOUNT" val="21"/>
  <p:tag name="SLICED" val="False"/>
  <p:tag name="RESPONSES" val="1;1;1;1;1;1;1;1;1;1;1;1;1;1;1;1;1;1;1;1;1;"/>
  <p:tag name="CHARTSTRINGSTD" val="21 0 0"/>
  <p:tag name="CHARTSTRINGREV" val="0 0 21"/>
  <p:tag name="CHARTSTRINGSTDPER" val="1 0 0"/>
  <p:tag name="CHARTSTRINGREVPER" val="0 0 1"/>
  <p:tag name="VALUES" val="Correct|smicln|Incorrect|smicln|Incorrec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4"/>
  <p:tag name="FONTSIZE" val="32"/>
  <p:tag name="BULLETTYPE" val="ppBulletArabicPeriod"/>
  <p:tag name="ANSWERTEXT" val="Whippet&#10;Rhodesian Ridgeback&#10;Saluk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8BE1A6CFA1841CD9E978073BDE5C5CB"/>
  <p:tag name="SLIDEID" val="48BE1A6CFA1841CD9E978073BDE5C5C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Greyhound|smicln|Borzoi|smicln|Afgan "/>
  <p:tag name="VALUES" val="Incorrect|smicln|Correct|smicln|Incorrect"/>
  <p:tag name="RESPONSESGATHERED" val="True"/>
  <p:tag name="TOTALRESPONSES" val="21"/>
  <p:tag name="RESPONSECOUNT" val="21"/>
  <p:tag name="SLICED" val="False"/>
  <p:tag name="RESPONSES" val="2;2;1;2;2;2;2;2;2;2;2;2;2;2;2;2;2;2;2;2;2;"/>
  <p:tag name="CHARTSTRINGSTD" val="1 20 0"/>
  <p:tag name="CHARTSTRINGREV" val="0 20 1"/>
  <p:tag name="CHARTSTRINGSTDPER" val="0.0476190476190476 0.952380952380952 0"/>
  <p:tag name="CHARTSTRINGREVPER" val="0 0.952380952380952 0.04761904761904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3"/>
  <p:tag name="FONTSIZE" val="32"/>
  <p:tag name="BULLETTYPE" val="ppBulletArabicPeriod"/>
  <p:tag name="ANSWERTEXT" val="Greyhound&#10;Borzoi&#10;Afgan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1F74D92CFAE4AEFBC79FAFF2E800F09"/>
  <p:tag name="SLIDEID" val="A1F74D92CFAE4AEFBC79FAFF2E800F0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Dachshund|smicln|Otter hound|smicln|Corgi"/>
  <p:tag name="VALUES" val="Correct|smicln|Incorrect|smicln|Incorrect"/>
  <p:tag name="RESPONSESGATHERED" val="True"/>
  <p:tag name="TOTALRESPONSES" val="21"/>
  <p:tag name="RESPONSECOUNT" val="21"/>
  <p:tag name="SLICED" val="False"/>
  <p:tag name="RESPONSES" val="1;1;1;1;1;1;1;1;1;1;1;1;1;1;1;1;1;1;3;1;1;"/>
  <p:tag name="CHARTSTRINGSTD" val="20 0 1"/>
  <p:tag name="CHARTSTRINGREV" val="1 0 20"/>
  <p:tag name="CHARTSTRINGSTDPER" val="0.952380952380952 0 0.0476190476190476"/>
  <p:tag name="CHARTSTRINGREVPER" val="0.0476190476190476 0 0.9523809523809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E61A31B70F44F973E6D149FDC3B3C" ma:contentTypeVersion="2" ma:contentTypeDescription="Create a new document." ma:contentTypeScope="" ma:versionID="3119a2239d2d3a78640bf77c750a6c2c">
  <xsd:schema xmlns:xsd="http://www.w3.org/2001/XMLSchema" xmlns:xs="http://www.w3.org/2001/XMLSchema" xmlns:p="http://schemas.microsoft.com/office/2006/metadata/properties" xmlns:ns2="7db4450d-2d4d-49c8-a3e3-0d2e39a3ec99" targetNamespace="http://schemas.microsoft.com/office/2006/metadata/properties" ma:root="true" ma:fieldsID="d12e465746d19b3cb25f084494544317" ns2:_="">
    <xsd:import namespace="7db4450d-2d4d-49c8-a3e3-0d2e39a3ec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4450d-2d4d-49c8-a3e3-0d2e39a3ec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db4450d-2d4d-49c8-a3e3-0d2e39a3ec9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F2B62-2679-4B25-A2DA-3B1983FEA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4450d-2d4d-49c8-a3e3-0d2e39a3e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4E6E94-603C-40F9-9C1B-DFC02D4D91B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7db4450d-2d4d-49c8-a3e3-0d2e39a3ec9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241C26-653E-4D15-8325-34CC2979AE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302</Words>
  <Application>Microsoft Office PowerPoint</Application>
  <PresentationFormat>On-screen Show (4:3)</PresentationFormat>
  <Paragraphs>133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Hound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   </vt:lpstr>
      <vt:lpstr>   </vt:lpstr>
      <vt:lpstr>   </vt:lpstr>
      <vt:lpstr>   </vt:lpstr>
      <vt:lpstr>  </vt:lpstr>
      <vt:lpstr>   </vt:lpstr>
      <vt:lpstr>   </vt:lpstr>
      <vt:lpstr>   </vt:lpstr>
      <vt:lpstr>   </vt:lpstr>
      <vt:lpstr>  </vt:lpstr>
      <vt:lpstr>  </vt:lpstr>
      <vt:lpstr>  </vt:lpstr>
      <vt:lpstr>   </vt:lpstr>
      <vt:lpstr>   </vt:lpstr>
      <vt:lpstr>   </vt:lpstr>
      <vt:lpstr>   </vt:lpstr>
      <vt:lpstr>   </vt:lpstr>
      <vt:lpstr>PowerPoint Presentation</vt:lpstr>
      <vt:lpstr>Citations</vt:lpstr>
    </vt:vector>
  </TitlesOfParts>
  <Company>Lancaster County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Hound Group</dc:title>
  <dc:creator>ClassLink Admin</dc:creator>
  <cp:lastModifiedBy>Magsam, Kathleen</cp:lastModifiedBy>
  <cp:revision>64</cp:revision>
  <dcterms:created xsi:type="dcterms:W3CDTF">2010-09-20T16:56:18Z</dcterms:created>
  <dcterms:modified xsi:type="dcterms:W3CDTF">2018-12-20T13:37:23Z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0x010100939E61A31B70F44F973E6D149FDC3B3C</vt:lpwstr>
  </property>
</Properties>
</file>