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F8A5-ABD1-4467-AC22-9FDA73A516A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5DD-AC05-450D-AC46-6B59F145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9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F8A5-ABD1-4467-AC22-9FDA73A516A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5DD-AC05-450D-AC46-6B59F145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5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F8A5-ABD1-4467-AC22-9FDA73A516A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5DD-AC05-450D-AC46-6B59F145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5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F8A5-ABD1-4467-AC22-9FDA73A516A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5DD-AC05-450D-AC46-6B59F145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3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F8A5-ABD1-4467-AC22-9FDA73A516A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5DD-AC05-450D-AC46-6B59F145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F8A5-ABD1-4467-AC22-9FDA73A516A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5DD-AC05-450D-AC46-6B59F145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0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F8A5-ABD1-4467-AC22-9FDA73A516A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5DD-AC05-450D-AC46-6B59F145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F8A5-ABD1-4467-AC22-9FDA73A516A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5DD-AC05-450D-AC46-6B59F145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F8A5-ABD1-4467-AC22-9FDA73A516A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5DD-AC05-450D-AC46-6B59F145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F8A5-ABD1-4467-AC22-9FDA73A516A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5DD-AC05-450D-AC46-6B59F145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2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F8A5-ABD1-4467-AC22-9FDA73A516A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5DD-AC05-450D-AC46-6B59F145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8F8A5-ABD1-4467-AC22-9FDA73A516A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B5DD-AC05-450D-AC46-6B59F145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Laboratory Specimens 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6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Struvite crystal in</a:t>
            </a:r>
          </a:p>
          <a:p>
            <a:pPr marL="0" indent="0">
              <a:buNone/>
            </a:pPr>
            <a:r>
              <a:rPr lang="en-US" dirty="0" smtClean="0"/>
              <a:t>Urine (triple</a:t>
            </a:r>
          </a:p>
          <a:p>
            <a:pPr marL="0" indent="0">
              <a:buNone/>
            </a:pPr>
            <a:r>
              <a:rPr lang="en-US" dirty="0" smtClean="0"/>
              <a:t>Magnesium phosphate)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217" y="496358"/>
            <a:ext cx="7122583" cy="532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6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2000250"/>
            <a:ext cx="3600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Calcium Oxalate Crystals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467" y="1825625"/>
            <a:ext cx="6290734" cy="41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Cocci bacteria</a:t>
            </a:r>
            <a:endParaRPr lang="en-US" dirty="0"/>
          </a:p>
        </p:txBody>
      </p:sp>
      <p:pic>
        <p:nvPicPr>
          <p:cNvPr id="2050" name="Picture 2" descr="http://www.cas.miamioh.edu/mbi-ws/Bacteriology/images/sarcinae_P7060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884767"/>
            <a:ext cx="7553325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WBC-</a:t>
            </a:r>
          </a:p>
          <a:p>
            <a:r>
              <a:rPr lang="en-US" dirty="0" smtClean="0"/>
              <a:t>Eosinophil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176337"/>
            <a:ext cx="47244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Epithelial cells in urine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4" y="1825625"/>
            <a:ext cx="5222875" cy="36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WBC- Neutrophil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1825625"/>
            <a:ext cx="6490758" cy="44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Platelet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842" y="365125"/>
            <a:ext cx="6185958" cy="61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Erythrocyte (RBC)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1485900"/>
            <a:ext cx="6172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Bacterial Rod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50" y="1027906"/>
            <a:ext cx="6648450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33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Laboratory Specimens 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Specimens ID</dc:title>
  <dc:creator>Magsam, Kathleen</dc:creator>
  <cp:lastModifiedBy>Magsam, Kathleen</cp:lastModifiedBy>
  <cp:revision>4</cp:revision>
  <dcterms:created xsi:type="dcterms:W3CDTF">2016-10-03T12:12:04Z</dcterms:created>
  <dcterms:modified xsi:type="dcterms:W3CDTF">2017-12-18T17:06:26Z</dcterms:modified>
</cp:coreProperties>
</file>