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9-Qz5smw8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ve.ky.gov/Pages/default.asp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Laws and Ethics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Veterinary Assistant Program, Level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Law Malpractice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Negligence or Malpractice- </a:t>
            </a:r>
            <a:r>
              <a:rPr lang="en-US" dirty="0" smtClean="0"/>
              <a:t>doctor did not follow standard practice (set by AVMA)</a:t>
            </a:r>
          </a:p>
          <a:p>
            <a:pPr lvl="1"/>
            <a:r>
              <a:rPr lang="en-US" dirty="0" smtClean="0"/>
              <a:t>For a client to sue a doctor:</a:t>
            </a:r>
          </a:p>
          <a:p>
            <a:pPr lvl="2"/>
            <a:r>
              <a:rPr lang="en-US" dirty="0" smtClean="0"/>
              <a:t>The vet agreed to treat the patient</a:t>
            </a:r>
          </a:p>
          <a:p>
            <a:pPr lvl="2"/>
            <a:r>
              <a:rPr lang="en-US" dirty="0" smtClean="0"/>
              <a:t>The vet failed to follow the established techniques when treating the patient</a:t>
            </a:r>
          </a:p>
          <a:p>
            <a:pPr lvl="2"/>
            <a:r>
              <a:rPr lang="en-US" dirty="0" smtClean="0"/>
              <a:t>The negligence caused harm to the patient</a:t>
            </a:r>
          </a:p>
          <a:p>
            <a:pPr marL="0" indent="0">
              <a:buNone/>
            </a:pPr>
            <a:r>
              <a:rPr lang="en-US" dirty="0" smtClean="0"/>
              <a:t>** Also applies to Licensed Vet Techs and other veterinary professionals</a:t>
            </a:r>
          </a:p>
        </p:txBody>
      </p:sp>
      <p:pic>
        <p:nvPicPr>
          <p:cNvPr id="4" name="Picture 5" descr="http://upload.wikimedia.org/wikipedia/en/6/6c/Logo(avma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41" y="784224"/>
            <a:ext cx="1524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1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and Public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Occupational Safety and Health Act (OSHA)- Safety of employees</a:t>
            </a:r>
          </a:p>
          <a:p>
            <a:pPr lvl="1"/>
            <a:r>
              <a:rPr lang="en-US" dirty="0" smtClean="0"/>
              <a:t>MSDS</a:t>
            </a:r>
          </a:p>
          <a:p>
            <a:r>
              <a:rPr lang="en-US" dirty="0" smtClean="0"/>
              <a:t>Equal Employment Opportunity </a:t>
            </a:r>
          </a:p>
          <a:p>
            <a:pPr lvl="1"/>
            <a:r>
              <a:rPr lang="en-US" dirty="0" smtClean="0"/>
              <a:t>Sue for wrongful termination </a:t>
            </a:r>
          </a:p>
          <a:p>
            <a:r>
              <a:rPr lang="en-US" dirty="0" smtClean="0"/>
              <a:t>Fair Labor Standards Act (FLSA)</a:t>
            </a:r>
          </a:p>
          <a:p>
            <a:pPr lvl="1"/>
            <a:r>
              <a:rPr lang="en-US" dirty="0" smtClean="0"/>
              <a:t>Overtime, minimum wage, youth employment</a:t>
            </a:r>
          </a:p>
        </p:txBody>
      </p:sp>
    </p:spTree>
    <p:extLst>
      <p:ext uri="{BB962C8B-B14F-4D97-AF65-F5344CB8AC3E}">
        <p14:creationId xmlns:p14="http://schemas.microsoft.com/office/powerpoint/2010/main" val="16538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Veterinary Hospital Specific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Waste Disposal</a:t>
            </a:r>
          </a:p>
          <a:p>
            <a:pPr lvl="1"/>
            <a:r>
              <a:rPr lang="en-US" dirty="0"/>
              <a:t>State and county </a:t>
            </a:r>
            <a:r>
              <a:rPr lang="en-US" dirty="0" smtClean="0"/>
              <a:t>regulation</a:t>
            </a:r>
          </a:p>
          <a:p>
            <a:r>
              <a:rPr lang="en-US" dirty="0" smtClean="0"/>
              <a:t>Drug Enforcement Agency (DEA)</a:t>
            </a:r>
          </a:p>
          <a:p>
            <a:pPr lvl="1"/>
            <a:r>
              <a:rPr lang="en-US" dirty="0" smtClean="0"/>
              <a:t>Regulation of Controlled Drugs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http://www.ehs.ucr.edu/controlledsubstances/images/controlledsubstan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79" y="3725864"/>
            <a:ext cx="3810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2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State Veterinary Standards set by whom?</a:t>
            </a:r>
          </a:p>
          <a:p>
            <a:pPr lvl="1"/>
            <a:r>
              <a:rPr lang="en-US" dirty="0" smtClean="0"/>
              <a:t>Practice 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term ethics means what?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 system of morals and acceptable behavior in a 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Who enforces the Practice Act?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Veterinary Medical Board of Examiners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What is the difference between a regular drug and a controlled drug?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 controlled drug can cause addiction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Definition: </a:t>
            </a:r>
          </a:p>
          <a:p>
            <a:pPr lvl="1"/>
            <a:r>
              <a:rPr lang="en-US" b="1" dirty="0" smtClean="0"/>
              <a:t>the system of moral principals that determines appropriate behavior and actions within a specific </a:t>
            </a:r>
            <a:r>
              <a:rPr lang="en-US" b="1" dirty="0"/>
              <a:t>group </a:t>
            </a:r>
            <a:r>
              <a:rPr lang="en-US" dirty="0"/>
              <a:t>(</a:t>
            </a:r>
            <a:r>
              <a:rPr lang="en-US" dirty="0" err="1"/>
              <a:t>Sirois</a:t>
            </a:r>
            <a:r>
              <a:rPr lang="en-US" dirty="0"/>
              <a:t>, Margi. "1." </a:t>
            </a:r>
            <a:r>
              <a:rPr lang="en-US" i="1" dirty="0"/>
              <a:t>Elsevier's Veterinary Assisting Textbook</a:t>
            </a:r>
            <a:r>
              <a:rPr lang="en-US" dirty="0"/>
              <a:t>. St. Louis, MO: Elsevier/Mosby, 2013. 15-19. Print. 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www.youtube.com/watch?v=K9-Qz5smw8U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      Before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2455271"/>
            <a:ext cx="3509433" cy="26320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3" y="396778"/>
            <a:ext cx="3268526" cy="490279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79" y="1508166"/>
            <a:ext cx="4610446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this apply to the care of animals?</a:t>
            </a:r>
          </a:p>
          <a:p>
            <a:pPr lvl="1"/>
            <a:r>
              <a:rPr lang="en-US" dirty="0" smtClean="0"/>
              <a:t>Treating animals with care, we are their guardians</a:t>
            </a:r>
          </a:p>
          <a:p>
            <a:pPr lvl="1"/>
            <a:r>
              <a:rPr lang="en-US" dirty="0" smtClean="0"/>
              <a:t>Human-animal bond</a:t>
            </a:r>
          </a:p>
          <a:p>
            <a:pPr lvl="1"/>
            <a:r>
              <a:rPr lang="en-US" dirty="0" smtClean="0"/>
              <a:t>Animal Rights vs Animal Welfare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10" y="1188432"/>
            <a:ext cx="3614671" cy="48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in the Veterinary Workplace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Professional Judgement</a:t>
            </a:r>
          </a:p>
          <a:p>
            <a:r>
              <a:rPr lang="en-US" dirty="0" smtClean="0"/>
              <a:t>Acting as professionals</a:t>
            </a:r>
          </a:p>
          <a:p>
            <a:pPr lvl="1"/>
            <a:r>
              <a:rPr lang="en-US" dirty="0" smtClean="0"/>
              <a:t>Honest, communicate well</a:t>
            </a:r>
          </a:p>
          <a:p>
            <a:r>
              <a:rPr lang="en-US" dirty="0" smtClean="0"/>
              <a:t>Negatives</a:t>
            </a:r>
          </a:p>
          <a:p>
            <a:pPr lvl="1"/>
            <a:r>
              <a:rPr lang="en-US" dirty="0" smtClean="0"/>
              <a:t>Slander</a:t>
            </a:r>
          </a:p>
          <a:p>
            <a:pPr lvl="1"/>
            <a:r>
              <a:rPr lang="en-US" dirty="0" smtClean="0"/>
              <a:t>Malpractice/negligence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32" y="1957926"/>
            <a:ext cx="3090930" cy="43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Ethics and Law Enforcement in Veterinary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Veterinary Practice Act</a:t>
            </a:r>
          </a:p>
          <a:p>
            <a:pPr lvl="1"/>
            <a:r>
              <a:rPr lang="en-US" dirty="0" smtClean="0"/>
              <a:t>State Laws that apply to veterinary professionals- all staff</a:t>
            </a:r>
          </a:p>
          <a:p>
            <a:pPr lvl="1"/>
            <a:r>
              <a:rPr lang="en-US" dirty="0" smtClean="0"/>
              <a:t>Enforced by the </a:t>
            </a:r>
            <a:r>
              <a:rPr lang="en-US" b="1" dirty="0" smtClean="0"/>
              <a:t>Board of Veterinary Examiners </a:t>
            </a:r>
            <a:r>
              <a:rPr lang="en-US" dirty="0" smtClean="0"/>
              <a:t>– each state has one</a:t>
            </a:r>
          </a:p>
          <a:p>
            <a:pPr lvl="2"/>
            <a:r>
              <a:rPr lang="en-US" dirty="0" smtClean="0"/>
              <a:t>Certify veterinarians and veterinary technicians</a:t>
            </a:r>
          </a:p>
          <a:p>
            <a:pPr lvl="2"/>
            <a:r>
              <a:rPr lang="en-US" dirty="0" smtClean="0"/>
              <a:t>Fines, retraining, suspension</a:t>
            </a:r>
          </a:p>
          <a:p>
            <a:pPr lvl="2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www.bve.ky.gov/Pages/default.aspx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categories</a:t>
            </a:r>
          </a:p>
          <a:p>
            <a:pPr lvl="1"/>
            <a:r>
              <a:rPr lang="en-US" b="1" dirty="0" smtClean="0"/>
              <a:t>Federal Law, State, Local/municipal law- </a:t>
            </a:r>
            <a:r>
              <a:rPr lang="en-US" dirty="0" smtClean="0"/>
              <a:t>Legislative or written laws</a:t>
            </a:r>
          </a:p>
          <a:p>
            <a:pPr lvl="2"/>
            <a:r>
              <a:rPr lang="en-US" dirty="0" smtClean="0"/>
              <a:t>Enforced by governmental authorities/agencies – which ones?</a:t>
            </a:r>
          </a:p>
          <a:p>
            <a:pPr lvl="1"/>
            <a:r>
              <a:rPr lang="en-US" b="1" dirty="0" smtClean="0"/>
              <a:t>Common law</a:t>
            </a:r>
          </a:p>
          <a:p>
            <a:pPr lvl="2"/>
            <a:r>
              <a:rPr lang="en-US" dirty="0" smtClean="0"/>
              <a:t>Legal interpretation, enforced by the citizens filing lawsuits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14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Categories of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Laws that ensure every patient receives quality service</a:t>
            </a:r>
          </a:p>
          <a:p>
            <a:pPr marL="457200" indent="-457200">
              <a:buAutoNum type="arabicPeriod"/>
            </a:pPr>
            <a:r>
              <a:rPr lang="en-US" dirty="0" smtClean="0"/>
              <a:t>Laws that provide a non-hostile and safe environment </a:t>
            </a:r>
          </a:p>
          <a:p>
            <a:pPr marL="0" indent="0">
              <a:buNone/>
            </a:pPr>
            <a:r>
              <a:rPr lang="en-US" dirty="0" smtClean="0"/>
              <a:t>for employees, clients and the public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23" y="1980697"/>
            <a:ext cx="3044948" cy="407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Service for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State Practice Act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Licensing qualifications and certification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Definitions of professional roles: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Limits or definitions of procedures and who can perform them</a:t>
            </a:r>
          </a:p>
          <a:p>
            <a:pPr marL="0" indent="0">
              <a:buNone/>
            </a:pPr>
            <a:r>
              <a:rPr lang="en-US" dirty="0" smtClean="0"/>
              <a:t>Practice Act Terms: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u="sng" dirty="0" smtClean="0"/>
              <a:t>Immediate Supervision- </a:t>
            </a:r>
            <a:r>
              <a:rPr lang="en-US" dirty="0" smtClean="0"/>
              <a:t>doctor is within eyesight of the staff member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u="sng" dirty="0" smtClean="0"/>
              <a:t>Direct Supervision- </a:t>
            </a:r>
            <a:r>
              <a:rPr lang="en-US" dirty="0" smtClean="0"/>
              <a:t>doctor is in the building- available for directions/ help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u="sng" dirty="0" smtClean="0"/>
              <a:t>Indirect Supervision- </a:t>
            </a:r>
            <a:r>
              <a:rPr lang="en-US" dirty="0" smtClean="0"/>
              <a:t>doctor is available by phone- not in the building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175</TotalTime>
  <Words>450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Courier New</vt:lpstr>
      <vt:lpstr>Garamond</vt:lpstr>
      <vt:lpstr>Wingdings</vt:lpstr>
      <vt:lpstr>Organic</vt:lpstr>
      <vt:lpstr>Laws and Ethics</vt:lpstr>
      <vt:lpstr>Ethics</vt:lpstr>
      <vt:lpstr>PowerPoint Presentation</vt:lpstr>
      <vt:lpstr>Ethics Cont.</vt:lpstr>
      <vt:lpstr>Ethics in the Veterinary Workplace</vt:lpstr>
      <vt:lpstr>Ethics and Law Enforcement in Veterinary Medicine</vt:lpstr>
      <vt:lpstr>Laws</vt:lpstr>
      <vt:lpstr>2 Categories of Laws</vt:lpstr>
      <vt:lpstr>Quality Service for Patients</vt:lpstr>
      <vt:lpstr>Common Law Malpractice</vt:lpstr>
      <vt:lpstr>Employee and Public Safety</vt:lpstr>
      <vt:lpstr>Veterinary Hospital Specific Regulations</vt:lpstr>
      <vt:lpstr>Review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Laws and Ethics</dc:title>
  <dc:creator>Magsam, Kathleen</dc:creator>
  <cp:lastModifiedBy>Magsam, Kathleen</cp:lastModifiedBy>
  <cp:revision>11</cp:revision>
  <dcterms:created xsi:type="dcterms:W3CDTF">2016-01-23T16:58:41Z</dcterms:created>
  <dcterms:modified xsi:type="dcterms:W3CDTF">2016-01-25T19:39:31Z</dcterms:modified>
</cp:coreProperties>
</file>