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5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87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6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42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57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06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1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9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5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4D572-0484-4B3A-855B-69AE83945221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5A9CC9-50DD-41A9-A9FE-15F40110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8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 ID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Fecal Loop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940" y="1270000"/>
            <a:ext cx="6393180" cy="639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extractor- calf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9738" y="1930400"/>
            <a:ext cx="6855301" cy="31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0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Alligator Forceps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475" y="1930400"/>
            <a:ext cx="7447967" cy="43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Babcock Tissue Forceps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7200" y="2160588"/>
            <a:ext cx="701763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Laparoscope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3006384"/>
            <a:ext cx="11056937" cy="179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Rectal Prolapse Ring-swine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2819" y="2196306"/>
            <a:ext cx="5486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wire cutting scissors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894" y="2031703"/>
            <a:ext cx="5676106" cy="372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0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Bandage Scissors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1558926"/>
            <a:ext cx="44831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Lister Bandage scissors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5300" y="2160588"/>
            <a:ext cx="388143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Littauer</a:t>
            </a:r>
            <a:r>
              <a:rPr lang="en-US" dirty="0" smtClean="0"/>
              <a:t> suture removal scissors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338" y="1416685"/>
            <a:ext cx="4924901" cy="49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Elasticon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2000250"/>
            <a:ext cx="4070350" cy="407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Animal Oral Speculum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340" y="1930400"/>
            <a:ext cx="3881437" cy="3881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901" y="1930400"/>
            <a:ext cx="5181213" cy="34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Animal Oral Speculum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775" y="2710924"/>
            <a:ext cx="2974137" cy="326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Vaginal Speculum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1713" y="2731232"/>
            <a:ext cx="4920456" cy="39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needle- cutting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Suture needle- taper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581" y="2099257"/>
            <a:ext cx="6157934" cy="27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8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Tonometer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019" y="219630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Tourinquet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019" y="2829719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Trocar and cannula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499" y="2276326"/>
            <a:ext cx="5953851" cy="45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6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Gauze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266" y="2160588"/>
            <a:ext cx="567150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Vetwrap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9544" y="2672556"/>
            <a:ext cx="4552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Butterfly catheter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0868" y="1270000"/>
            <a:ext cx="5149691" cy="51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Catheter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812" y="2804096"/>
            <a:ext cx="4801711" cy="405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Sterile Tray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28" y="1930400"/>
            <a:ext cx="6201712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Drench Gun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6818" y="2160588"/>
            <a:ext cx="643840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Endoscope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234" y="2160588"/>
            <a:ext cx="5967569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</TotalTime>
  <Words>66</Words>
  <Application>Microsoft Office PowerPoint</Application>
  <PresentationFormat>Widescreen</PresentationFormat>
  <Paragraphs>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Wingdings 3</vt:lpstr>
      <vt:lpstr>Facet</vt:lpstr>
      <vt:lpstr>Tool ID Part 2</vt:lpstr>
      <vt:lpstr>PowerPoint Presentation</vt:lpstr>
      <vt:lpstr>Roll Gauze</vt:lpstr>
      <vt:lpstr>Vetwrap</vt:lpstr>
      <vt:lpstr>Butterfly catheter</vt:lpstr>
      <vt:lpstr>IV Catheter</vt:lpstr>
      <vt:lpstr>Cold Sterile Tray</vt:lpstr>
      <vt:lpstr>Drench Gun</vt:lpstr>
      <vt:lpstr>Endoscope</vt:lpstr>
      <vt:lpstr>Fecal Loop</vt:lpstr>
      <vt:lpstr>Fetal extractor- calf</vt:lpstr>
      <vt:lpstr>Alligator Forceps</vt:lpstr>
      <vt:lpstr>Babcock Tissue Forceps</vt:lpstr>
      <vt:lpstr>Laparoscope</vt:lpstr>
      <vt:lpstr>Rectal Prolapse Ring-swine</vt:lpstr>
      <vt:lpstr>Suture wire cutting scissors</vt:lpstr>
      <vt:lpstr>Bandage Scissors</vt:lpstr>
      <vt:lpstr>Lister Bandage scissors</vt:lpstr>
      <vt:lpstr>Littauer suture removal scissors</vt:lpstr>
      <vt:lpstr>Large Animal Oral Speculum</vt:lpstr>
      <vt:lpstr>Small Animal Oral Speculum</vt:lpstr>
      <vt:lpstr>Vaginal Speculum</vt:lpstr>
      <vt:lpstr>Suture needle- cutting</vt:lpstr>
      <vt:lpstr>Suture needle- taper</vt:lpstr>
      <vt:lpstr>Tonometer</vt:lpstr>
      <vt:lpstr>Tourinquet </vt:lpstr>
      <vt:lpstr>Trocar and cannula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ID Part 2</dc:title>
  <dc:creator>Magsam, Kathleen</dc:creator>
  <cp:lastModifiedBy>Magsam, Kathleen</cp:lastModifiedBy>
  <cp:revision>5</cp:revision>
  <dcterms:created xsi:type="dcterms:W3CDTF">2016-11-01T18:15:01Z</dcterms:created>
  <dcterms:modified xsi:type="dcterms:W3CDTF">2016-11-07T12:53:28Z</dcterms:modified>
</cp:coreProperties>
</file>