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7" r:id="rId8"/>
    <p:sldId id="269" r:id="rId9"/>
    <p:sldId id="270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286" r:id="rId21"/>
    <p:sldId id="287" r:id="rId22"/>
    <p:sldId id="291" r:id="rId23"/>
    <p:sldId id="292" r:id="rId24"/>
    <p:sldId id="294" r:id="rId25"/>
    <p:sldId id="295" r:id="rId26"/>
    <p:sldId id="297" r:id="rId27"/>
    <p:sldId id="299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Vet Science CDE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Equipment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71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 Chains and handles</a:t>
            </a:r>
            <a:endParaRPr lang="en-US" dirty="0"/>
          </a:p>
        </p:txBody>
      </p:sp>
      <p:pic>
        <p:nvPicPr>
          <p:cNvPr id="4" name="Content Placeholder 3" descr="http://www.ag.auburn.edu/users/schmisp/ansc1000/beef_equipment/ob-chain-&amp;-handl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717800"/>
            <a:ext cx="4445000" cy="299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28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Rumen Magnet</a:t>
            </a:r>
            <a:endParaRPr lang="en-US" dirty="0"/>
          </a:p>
        </p:txBody>
      </p:sp>
      <p:pic>
        <p:nvPicPr>
          <p:cNvPr id="4" name="Content Placeholder 3" descr="http://www.enasco.com/prod/images/products/82/AC062093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641600"/>
            <a:ext cx="3911599" cy="226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0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Nitrate Sticks</a:t>
            </a:r>
            <a:endParaRPr lang="en-US" dirty="0"/>
          </a:p>
        </p:txBody>
      </p:sp>
      <p:pic>
        <p:nvPicPr>
          <p:cNvPr id="4" name="Content Placeholder 3" descr="http://www.atozvetsupply.com/v/vspfiles/photos/71-SILVERN-SWAB-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571750"/>
            <a:ext cx="5080000" cy="328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53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 Chute</a:t>
            </a:r>
            <a:endParaRPr lang="en-US" dirty="0"/>
          </a:p>
        </p:txBody>
      </p:sp>
      <p:pic>
        <p:nvPicPr>
          <p:cNvPr id="4" name="Content Placeholder 3" descr="https://www.priefert.com/portal/assets/other/products/product/pictureslarge/S04_edit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00300"/>
            <a:ext cx="4356099" cy="322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5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Balling Gun</a:t>
            </a:r>
            <a:endParaRPr lang="en-US" dirty="0"/>
          </a:p>
        </p:txBody>
      </p:sp>
      <p:pic>
        <p:nvPicPr>
          <p:cNvPr id="4" name="fullResImage" descr="https://www.enasco.com/prod/images/products/1E/VC119499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3149600"/>
            <a:ext cx="51943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2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Hog</a:t>
            </a:r>
            <a:r>
              <a:rPr lang="en-US" dirty="0" smtClean="0"/>
              <a:t> </a:t>
            </a:r>
            <a:r>
              <a:rPr lang="en-US" dirty="0" smtClean="0"/>
              <a:t>Snare</a:t>
            </a:r>
            <a:endParaRPr lang="en-US" dirty="0"/>
          </a:p>
        </p:txBody>
      </p:sp>
      <p:pic>
        <p:nvPicPr>
          <p:cNvPr id="4" name="fullResImage" descr="https://www.enasco.com/prod/images/products/80/VC126377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4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Emasculator</a:t>
            </a:r>
            <a:endParaRPr lang="en-US" dirty="0"/>
          </a:p>
        </p:txBody>
      </p:sp>
      <p:pic>
        <p:nvPicPr>
          <p:cNvPr id="4" name="fullResImage" descr="https://www.enasco.com/prod/images/products/A6/AC131427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90" y="2515900"/>
            <a:ext cx="3317875" cy="33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720" y="2900563"/>
            <a:ext cx="3686639" cy="25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Barnes Dehorner</a:t>
            </a:r>
            <a:endParaRPr lang="en-US" dirty="0"/>
          </a:p>
        </p:txBody>
      </p:sp>
      <p:pic>
        <p:nvPicPr>
          <p:cNvPr id="4" name="fullResImage" descr="https://www.enasco.com/prod/images/products/08/AC097492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9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Elastrator</a:t>
            </a:r>
            <a:endParaRPr lang="en-US" dirty="0"/>
          </a:p>
        </p:txBody>
      </p:sp>
      <p:pic>
        <p:nvPicPr>
          <p:cNvPr id="4" name="fullResImage" descr="https://www.enasco.com/prod/images/products/C4/AC073805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4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Hoof Knife</a:t>
            </a:r>
            <a:endParaRPr lang="en-US" dirty="0"/>
          </a:p>
        </p:txBody>
      </p:sp>
      <p:pic>
        <p:nvPicPr>
          <p:cNvPr id="4" name="fullResImage" descr="http://www.enasco.com/prod/images/products/F2/AC046916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21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 Muzzle</a:t>
            </a:r>
            <a:endParaRPr lang="en-US" dirty="0"/>
          </a:p>
        </p:txBody>
      </p:sp>
      <p:pic>
        <p:nvPicPr>
          <p:cNvPr id="4" name="Content Placeholder 3" descr="View larger image of our Italian Basket Muzzle - Size 8. 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4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Equine Tooth Float</a:t>
            </a:r>
            <a:endParaRPr lang="en-US" dirty="0"/>
          </a:p>
        </p:txBody>
      </p:sp>
      <p:pic>
        <p:nvPicPr>
          <p:cNvPr id="4" name="fullResImage" descr="http://www.enasco.com/prod/images/products/5D/AC116699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2565401"/>
            <a:ext cx="4186237" cy="3335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6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Twitch</a:t>
            </a:r>
            <a:endParaRPr lang="en-US" dirty="0"/>
          </a:p>
        </p:txBody>
      </p:sp>
      <p:pic>
        <p:nvPicPr>
          <p:cNvPr id="4" name="fullResImage" descr="http://www.enasco.com/prod/images/products/65/AC085380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4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Laryngoscope</a:t>
            </a:r>
            <a:endParaRPr lang="en-US" dirty="0"/>
          </a:p>
        </p:txBody>
      </p:sp>
      <p:pic>
        <p:nvPicPr>
          <p:cNvPr id="4" name="irc_mi" descr="http://img.tfd.com/vet/thumbs/gr24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54300"/>
            <a:ext cx="3263900" cy="322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7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Tooth Nippers</a:t>
            </a:r>
            <a:endParaRPr lang="en-US" dirty="0"/>
          </a:p>
        </p:txBody>
      </p:sp>
      <p:pic>
        <p:nvPicPr>
          <p:cNvPr id="4" name="fullResImage" descr="http://www.enasco.com/prod/images/products/AA/VC117882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6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Staple Remover</a:t>
            </a:r>
            <a:endParaRPr lang="en-US" dirty="0"/>
          </a:p>
        </p:txBody>
      </p:sp>
      <p:pic>
        <p:nvPicPr>
          <p:cNvPr id="4" name="irc_mi" descr="http://www.sssaustralia.com.au/Product%20Photo%27s/Large/1287184%20-%20Skin-Staple-Remover-Non-Steril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3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Ambubag</a:t>
            </a:r>
            <a:endParaRPr lang="en-US" dirty="0"/>
          </a:p>
        </p:txBody>
      </p:sp>
      <p:pic>
        <p:nvPicPr>
          <p:cNvPr id="4" name="irc_mi" descr="http://www.scancrit.com/wp-content/uploads/2011/08/ambu_bag_valve_mask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603500"/>
            <a:ext cx="3410065" cy="264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78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Calf Dehorner</a:t>
            </a:r>
            <a:endParaRPr lang="en-US" dirty="0"/>
          </a:p>
        </p:txBody>
      </p:sp>
      <p:pic>
        <p:nvPicPr>
          <p:cNvPr id="4" name="fullResImage" descr="http://www.enasco.com/prod/images/products/69/AC050869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4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Scaler</a:t>
            </a:r>
            <a:endParaRPr lang="en-US" dirty="0"/>
          </a:p>
        </p:txBody>
      </p:sp>
      <p:pic>
        <p:nvPicPr>
          <p:cNvPr id="4" name="irc_mi" descr="http://www.dispomed.com/fr/images/produit/grande/215-MED6-51U1530_bi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832100"/>
            <a:ext cx="5562600" cy="1654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93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 </a:t>
            </a:r>
            <a:r>
              <a:rPr lang="en-US" dirty="0" err="1" smtClean="0"/>
              <a:t>Notcher</a:t>
            </a:r>
            <a:endParaRPr lang="en-US" dirty="0"/>
          </a:p>
        </p:txBody>
      </p:sp>
      <p:pic>
        <p:nvPicPr>
          <p:cNvPr id="4" name="fullResImage" descr="http://www.enasco.com/prod/images/products/91/AC021397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3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Fecal Loop</a:t>
            </a:r>
            <a:endParaRPr lang="en-US" dirty="0"/>
          </a:p>
        </p:txBody>
      </p:sp>
      <p:pic>
        <p:nvPicPr>
          <p:cNvPr id="4" name="irc_mi" descr="http://www.shopmedvet.com/images/large/JOR14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2895601"/>
            <a:ext cx="4025900" cy="240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2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Catheter</a:t>
            </a:r>
            <a:endParaRPr lang="en-US" dirty="0"/>
          </a:p>
        </p:txBody>
      </p:sp>
      <p:pic>
        <p:nvPicPr>
          <p:cNvPr id="4" name="Content Placeholder 3" descr="http://www.vygonvet.co.uk/sites/default/files/styles/large/public/product_images/2430.jpg?itok=_Hzq7ZO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6" y="2557463"/>
            <a:ext cx="7763827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20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623" y="287308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Anesthesia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386" y="2690866"/>
            <a:ext cx="4574314" cy="30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Autoclave Indicator Strip &amp; Tape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6600" y="2432772"/>
            <a:ext cx="4147343" cy="331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73" y="28448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Castration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028" y="2556932"/>
            <a:ext cx="5548182" cy="25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 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405" y="2926771"/>
            <a:ext cx="6472672" cy="20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Tomcat catheter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053" y="2285999"/>
            <a:ext cx="6012901" cy="36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Elizabethan Collar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220" y="2556932"/>
            <a:ext cx="3999643" cy="30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Fecalyzer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962" y="2810307"/>
            <a:ext cx="25050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6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administration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776" y="2556932"/>
            <a:ext cx="6958445" cy="30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Opthalmascope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946" y="2327657"/>
            <a:ext cx="5171209" cy="38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Centrifuge</a:t>
            </a:r>
            <a:endParaRPr lang="en-US" dirty="0"/>
          </a:p>
        </p:txBody>
      </p:sp>
      <p:pic>
        <p:nvPicPr>
          <p:cNvPr id="4" name="Content Placeholder 3" descr="http://www.camlab.co.uk/images/thumbs/0009194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2679700"/>
            <a:ext cx="3492500" cy="33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3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978" y="2556932"/>
            <a:ext cx="3894858" cy="341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Cage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189" y="2477365"/>
            <a:ext cx="3673620" cy="37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</a:t>
            </a:r>
            <a:r>
              <a:rPr lang="en-US" dirty="0" err="1" smtClean="0"/>
              <a:t>Multidose</a:t>
            </a:r>
            <a:r>
              <a:rPr lang="en-US" dirty="0" smtClean="0"/>
              <a:t> Syringe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882" y="2285999"/>
            <a:ext cx="6082146" cy="37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Tattoo Gun- small animal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215" y="2871353"/>
            <a:ext cx="3170093" cy="28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Animal Tattoo Gun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253" y="1921845"/>
            <a:ext cx="4492193" cy="41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Headgate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551" y="609601"/>
            <a:ext cx="4182648" cy="58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1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Endotracheal tube</a:t>
            </a:r>
            <a:endParaRPr lang="en-US" dirty="0"/>
          </a:p>
        </p:txBody>
      </p:sp>
      <p:pic>
        <p:nvPicPr>
          <p:cNvPr id="4" name="Content Placeholder 3" descr="http://www.gomedsource.com/images/ET-tube-cuffed-8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451100"/>
            <a:ext cx="6642100" cy="353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3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Tube</a:t>
            </a:r>
            <a:endParaRPr lang="en-US" dirty="0"/>
          </a:p>
        </p:txBody>
      </p:sp>
      <p:pic>
        <p:nvPicPr>
          <p:cNvPr id="4" name="Content Placeholder 3" descr="http://www.enjoy2cat.com/piccat8/1322557155407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806700"/>
            <a:ext cx="5588000" cy="278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6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Feeder and tube</a:t>
            </a:r>
            <a:endParaRPr lang="en-US" dirty="0"/>
          </a:p>
        </p:txBody>
      </p:sp>
      <p:pic>
        <p:nvPicPr>
          <p:cNvPr id="4" name="Content Placeholder 3" descr="https://www.valleyvet.com/group_images/17493_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1" y="2387601"/>
            <a:ext cx="32766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7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Hoof Rasp</a:t>
            </a:r>
            <a:endParaRPr lang="en-US" dirty="0"/>
          </a:p>
        </p:txBody>
      </p:sp>
      <p:pic>
        <p:nvPicPr>
          <p:cNvPr id="4" name="Content Placeholder 3" descr="http://ecx.images-amazon.com/images/I/512kOwtdRCS._SX425_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2749550"/>
            <a:ext cx="4048125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2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Humane Twitch</a:t>
            </a:r>
            <a:endParaRPr lang="en-US" dirty="0"/>
          </a:p>
        </p:txBody>
      </p:sp>
      <p:pic>
        <p:nvPicPr>
          <p:cNvPr id="4" name="Content Placeholder 3" descr="http://ep.yimg.com/ay/entirelypets/equine-humane-twitch-13-1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2755900"/>
            <a:ext cx="5143500" cy="23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1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100</Words>
  <Application>Microsoft Office PowerPoint</Application>
  <PresentationFormat>Widescreen</PresentationFormat>
  <Paragraphs>46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Garamond</vt:lpstr>
      <vt:lpstr>Organic</vt:lpstr>
      <vt:lpstr>Vet Science CDE</vt:lpstr>
      <vt:lpstr>Basket Muzzle</vt:lpstr>
      <vt:lpstr>Urinary Catheter</vt:lpstr>
      <vt:lpstr>Centrifuge</vt:lpstr>
      <vt:lpstr>Endotracheal tube</vt:lpstr>
      <vt:lpstr>Feeding Tube</vt:lpstr>
      <vt:lpstr>Gravity Feeder and tube</vt:lpstr>
      <vt:lpstr>Hoof Rasp</vt:lpstr>
      <vt:lpstr>Humane Twitch</vt:lpstr>
      <vt:lpstr>OB Chains and handles</vt:lpstr>
      <vt:lpstr>Rumen Magnet</vt:lpstr>
      <vt:lpstr>Silver Nitrate Sticks</vt:lpstr>
      <vt:lpstr>Squeeze Chute</vt:lpstr>
      <vt:lpstr>Balling Gun</vt:lpstr>
      <vt:lpstr>Hog Snare</vt:lpstr>
      <vt:lpstr>Emasculator</vt:lpstr>
      <vt:lpstr>Barnes Dehorner</vt:lpstr>
      <vt:lpstr>Elastrator</vt:lpstr>
      <vt:lpstr>Hoof Knife</vt:lpstr>
      <vt:lpstr>Equine Tooth Float</vt:lpstr>
      <vt:lpstr>Chain Twitch</vt:lpstr>
      <vt:lpstr>Laryngoscope</vt:lpstr>
      <vt:lpstr>Pig Tooth Nippers</vt:lpstr>
      <vt:lpstr>Staple Remover</vt:lpstr>
      <vt:lpstr>Ambubag</vt:lpstr>
      <vt:lpstr>Electric Calf Dehorner</vt:lpstr>
      <vt:lpstr>Dental Scaler</vt:lpstr>
      <vt:lpstr>Ear Notcher</vt:lpstr>
      <vt:lpstr>Fecal Loop</vt:lpstr>
      <vt:lpstr>Autoclave</vt:lpstr>
      <vt:lpstr>Anesthesia Machine</vt:lpstr>
      <vt:lpstr>Autoclave Indicator Strip &amp; Tape</vt:lpstr>
      <vt:lpstr>Castration Bands</vt:lpstr>
      <vt:lpstr>Catch Pole</vt:lpstr>
      <vt:lpstr>Tomcat catheter</vt:lpstr>
      <vt:lpstr>Elizabethan Collar</vt:lpstr>
      <vt:lpstr>Fecalyzer</vt:lpstr>
      <vt:lpstr>IV administration set</vt:lpstr>
      <vt:lpstr>Opthalmascope</vt:lpstr>
      <vt:lpstr>Otoscope</vt:lpstr>
      <vt:lpstr>Oxygen Cage</vt:lpstr>
      <vt:lpstr>Automatic Multidose Syringe</vt:lpstr>
      <vt:lpstr>Tattoo Gun- small animal</vt:lpstr>
      <vt:lpstr>Large Animal Tattoo Gun</vt:lpstr>
      <vt:lpstr>Headgate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 Science CDE</dc:title>
  <dc:creator>Magsam, Kathleen</dc:creator>
  <cp:lastModifiedBy>Magsam, Kathleen</cp:lastModifiedBy>
  <cp:revision>8</cp:revision>
  <dcterms:created xsi:type="dcterms:W3CDTF">2016-03-04T14:06:18Z</dcterms:created>
  <dcterms:modified xsi:type="dcterms:W3CDTF">2017-12-18T21:25:39Z</dcterms:modified>
</cp:coreProperties>
</file>