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368" r:id="rId3"/>
    <p:sldId id="257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0" r:id="rId13"/>
    <p:sldId id="367" r:id="rId14"/>
    <p:sldId id="272" r:id="rId15"/>
    <p:sldId id="273" r:id="rId16"/>
    <p:sldId id="274" r:id="rId17"/>
    <p:sldId id="275" r:id="rId18"/>
    <p:sldId id="276" r:id="rId19"/>
    <p:sldId id="281" r:id="rId20"/>
    <p:sldId id="282" r:id="rId21"/>
    <p:sldId id="284" r:id="rId22"/>
    <p:sldId id="366" r:id="rId23"/>
    <p:sldId id="285" r:id="rId24"/>
    <p:sldId id="287" r:id="rId25"/>
    <p:sldId id="288" r:id="rId26"/>
    <p:sldId id="290" r:id="rId27"/>
    <p:sldId id="291" r:id="rId28"/>
    <p:sldId id="292" r:id="rId29"/>
    <p:sldId id="294" r:id="rId30"/>
    <p:sldId id="295" r:id="rId31"/>
    <p:sldId id="296" r:id="rId32"/>
    <p:sldId id="365" r:id="rId33"/>
    <p:sldId id="298" r:id="rId34"/>
    <p:sldId id="370" r:id="rId35"/>
    <p:sldId id="371" r:id="rId36"/>
    <p:sldId id="372" r:id="rId37"/>
    <p:sldId id="373" r:id="rId38"/>
    <p:sldId id="374" r:id="rId39"/>
    <p:sldId id="375" r:id="rId40"/>
    <p:sldId id="364" r:id="rId41"/>
    <p:sldId id="299" r:id="rId42"/>
    <p:sldId id="300" r:id="rId43"/>
    <p:sldId id="301" r:id="rId44"/>
    <p:sldId id="302" r:id="rId45"/>
    <p:sldId id="303" r:id="rId46"/>
    <p:sldId id="376" r:id="rId47"/>
    <p:sldId id="377" r:id="rId48"/>
    <p:sldId id="378" r:id="rId49"/>
    <p:sldId id="363" r:id="rId50"/>
    <p:sldId id="304" r:id="rId51"/>
    <p:sldId id="305" r:id="rId52"/>
    <p:sldId id="306" r:id="rId53"/>
    <p:sldId id="307" r:id="rId54"/>
    <p:sldId id="308" r:id="rId55"/>
    <p:sldId id="362" r:id="rId56"/>
    <p:sldId id="309" r:id="rId57"/>
    <p:sldId id="312" r:id="rId58"/>
    <p:sldId id="313" r:id="rId59"/>
    <p:sldId id="314" r:id="rId60"/>
    <p:sldId id="315" r:id="rId61"/>
    <p:sldId id="317" r:id="rId62"/>
    <p:sldId id="361" r:id="rId63"/>
    <p:sldId id="318" r:id="rId64"/>
    <p:sldId id="319" r:id="rId65"/>
    <p:sldId id="320" r:id="rId66"/>
    <p:sldId id="321" r:id="rId67"/>
    <p:sldId id="322" r:id="rId68"/>
    <p:sldId id="323" r:id="rId69"/>
    <p:sldId id="360" r:id="rId70"/>
    <p:sldId id="324" r:id="rId71"/>
    <p:sldId id="326" r:id="rId72"/>
    <p:sldId id="325" r:id="rId73"/>
    <p:sldId id="327" r:id="rId74"/>
    <p:sldId id="328" r:id="rId75"/>
    <p:sldId id="329" r:id="rId76"/>
    <p:sldId id="333" r:id="rId77"/>
    <p:sldId id="334" r:id="rId78"/>
    <p:sldId id="335" r:id="rId79"/>
    <p:sldId id="336" r:id="rId80"/>
    <p:sldId id="337" r:id="rId81"/>
    <p:sldId id="359" r:id="rId82"/>
    <p:sldId id="339" r:id="rId83"/>
    <p:sldId id="341" r:id="rId84"/>
    <p:sldId id="342" r:id="rId85"/>
    <p:sldId id="343" r:id="rId86"/>
    <p:sldId id="345" r:id="rId87"/>
    <p:sldId id="346" r:id="rId88"/>
    <p:sldId id="347" r:id="rId89"/>
    <p:sldId id="369" r:id="rId90"/>
    <p:sldId id="351" r:id="rId91"/>
    <p:sldId id="352" r:id="rId92"/>
    <p:sldId id="353" r:id="rId93"/>
    <p:sldId id="354" r:id="rId94"/>
    <p:sldId id="355" r:id="rId95"/>
    <p:sldId id="356" r:id="rId96"/>
    <p:sldId id="357" r:id="rId97"/>
    <p:sldId id="379" r:id="rId98"/>
    <p:sldId id="380" r:id="rId99"/>
    <p:sldId id="381" r:id="rId100"/>
    <p:sldId id="382" r:id="rId101"/>
    <p:sldId id="383" r:id="rId102"/>
    <p:sldId id="384" r:id="rId10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29" autoAdjust="0"/>
    <p:restoredTop sz="94660"/>
  </p:normalViewPr>
  <p:slideViewPr>
    <p:cSldViewPr>
      <p:cViewPr varScale="1">
        <p:scale>
          <a:sx n="92" d="100"/>
          <a:sy n="92" d="100"/>
        </p:scale>
        <p:origin x="1446" y="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6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B0E4F-1609-465D-95C8-8A819D111125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05BFCC-2C9F-4C76-9BAF-9ADE270B78FD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B0E4F-1609-465D-95C8-8A819D111125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5BFCC-2C9F-4C76-9BAF-9ADE270B78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B0E4F-1609-465D-95C8-8A819D111125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5BFCC-2C9F-4C76-9BAF-9ADE270B78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B0E4F-1609-465D-95C8-8A819D111125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05BFCC-2C9F-4C76-9BAF-9ADE270B78FD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B0E4F-1609-465D-95C8-8A819D111125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05BFCC-2C9F-4C76-9BAF-9ADE270B78F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B0E4F-1609-465D-95C8-8A819D111125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05BFCC-2C9F-4C76-9BAF-9ADE270B78F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B0E4F-1609-465D-95C8-8A819D111125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05BFCC-2C9F-4C76-9BAF-9ADE270B78FD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B0E4F-1609-465D-95C8-8A819D111125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05BFCC-2C9F-4C76-9BAF-9ADE270B78F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B0E4F-1609-465D-95C8-8A819D111125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05BFCC-2C9F-4C76-9BAF-9ADE270B78F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B0E4F-1609-465D-95C8-8A819D111125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05BFCC-2C9F-4C76-9BAF-9ADE270B78FD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B0E4F-1609-465D-95C8-8A819D111125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05BFCC-2C9F-4C76-9BAF-9ADE270B78FD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5DFB0E4F-1609-465D-95C8-8A819D111125}" type="datetimeFigureOut">
              <a:rPr lang="en-US" smtClean="0"/>
              <a:t>12/15/2017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F05BFCC-2C9F-4C76-9BAF-9ADE270B78FD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57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64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7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85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9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CDE Animal Breeds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32500" lnSpcReduction="20000"/>
          </a:bodyPr>
          <a:lstStyle/>
          <a:p>
            <a:endParaRPr lang="en-US" dirty="0" smtClean="0"/>
          </a:p>
          <a:p>
            <a:r>
              <a:rPr lang="en-US" sz="4900" dirty="0" smtClean="0"/>
              <a:t>By: Aracely &amp; </a:t>
            </a:r>
            <a:r>
              <a:rPr lang="en-US" sz="4900" dirty="0" err="1" smtClean="0"/>
              <a:t>Shawndulynn</a:t>
            </a:r>
            <a:endParaRPr lang="en-US" sz="4900" dirty="0" smtClean="0"/>
          </a:p>
          <a:p>
            <a:r>
              <a:rPr lang="en-US" sz="4900" dirty="0" smtClean="0"/>
              <a:t>2015-2016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13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Maine Coon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714375"/>
            <a:ext cx="5762625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26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1600" y="1600200"/>
            <a:ext cx="3733800" cy="247596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Chameleon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699656"/>
            <a:ext cx="47244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58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53000" y="152401"/>
            <a:ext cx="3852807" cy="274319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Gecko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52401"/>
            <a:ext cx="4495800" cy="252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58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Iguana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" y="685801"/>
            <a:ext cx="7620000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74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American Shorthair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66800"/>
            <a:ext cx="5187086" cy="3622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783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Manx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6096000" cy="3591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030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Rabbit Breeds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2050" name="Picture 2" descr="C:\Users\Guest\AppData\Local\Microsoft\Windows\Temporary Internet Files\Content.IE5\CU7NP7XE\clipart0033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40327"/>
            <a:ext cx="4318000" cy="37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11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Netherland Dwarf </a:t>
            </a:r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14400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045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Angora </a:t>
            </a:r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38200"/>
            <a:ext cx="5334000" cy="4036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569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181600"/>
            <a:ext cx="7543800" cy="914400"/>
          </a:xfrm>
        </p:spPr>
        <p:txBody>
          <a:bodyPr/>
          <a:lstStyle/>
          <a:p>
            <a:r>
              <a:rPr lang="en-US" dirty="0" smtClean="0"/>
              <a:t>Dutch</a:t>
            </a:r>
            <a:endParaRPr lang="en-US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"/>
            <a:ext cx="5334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156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Mini-Rex </a:t>
            </a:r>
            <a:endParaRPr lang="en-US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342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Californian</a:t>
            </a:r>
            <a:endParaRPr lang="en-US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38200"/>
            <a:ext cx="4724400" cy="409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43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Holland Lop</a:t>
            </a:r>
            <a:endParaRPr lang="en-US" dirty="0"/>
          </a:p>
        </p:txBody>
      </p:sp>
      <p:pic>
        <p:nvPicPr>
          <p:cNvPr id="2048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916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Cat Breeds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029" name="Picture 5" descr="C:\Users\Guest\AppData\Local\Microsoft\Windows\Temporary Internet Files\Content.IE5\6G3BXD3Q\I_Am_Pusheen_the_Cat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914400"/>
            <a:ext cx="2415886" cy="372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at meow sound effect _1_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05.6898" end="5555.43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510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11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Zealand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11467"/>
            <a:ext cx="7833360" cy="440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9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English Spot </a:t>
            </a:r>
            <a:endParaRPr lang="en-US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3790259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227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Bird Breeds</a:t>
            </a:r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3074" name="Picture 2" descr="C:\Users\Guest\AppData\Local\Microsoft\Windows\Temporary Internet Files\Content.IE5\HCNPWEK7\angry_birds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"/>
            <a:ext cx="4202826" cy="449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ird Sound Effec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28.6156" end="18989.3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518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40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</a:t>
            </a:r>
            <a:r>
              <a:rPr lang="en-US" dirty="0" smtClean="0">
                <a:solidFill>
                  <a:schemeClr val="bg1"/>
                </a:solidFill>
              </a:rPr>
              <a:t>e</a:t>
            </a:r>
            <a:r>
              <a:rPr lang="en-US" dirty="0" smtClean="0"/>
              <a:t>b</a:t>
            </a:r>
            <a:r>
              <a:rPr lang="en-US" dirty="0" smtClean="0">
                <a:solidFill>
                  <a:schemeClr val="bg1"/>
                </a:solidFill>
              </a:rPr>
              <a:t>r</a:t>
            </a:r>
            <a:r>
              <a:rPr lang="en-US" dirty="0" smtClean="0"/>
              <a:t>a </a:t>
            </a:r>
            <a:r>
              <a:rPr lang="en-US" dirty="0" smtClean="0">
                <a:solidFill>
                  <a:schemeClr val="bg1"/>
                </a:solidFill>
              </a:rPr>
              <a:t>F</a:t>
            </a:r>
            <a:r>
              <a:rPr lang="en-US" dirty="0" smtClean="0"/>
              <a:t>i</a:t>
            </a:r>
            <a:r>
              <a:rPr lang="en-US" dirty="0" smtClean="0">
                <a:solidFill>
                  <a:schemeClr val="bg1"/>
                </a:solidFill>
              </a:rPr>
              <a:t>n</a:t>
            </a:r>
            <a:r>
              <a:rPr lang="en-US" dirty="0" smtClean="0"/>
              <a:t>c</a:t>
            </a:r>
            <a:r>
              <a:rPr lang="en-US" dirty="0" smtClean="0">
                <a:solidFill>
                  <a:schemeClr val="bg1"/>
                </a:solidFill>
              </a:rPr>
              <a:t>h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820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</a:t>
            </a:r>
            <a:r>
              <a:rPr lang="en-US" dirty="0" smtClean="0">
                <a:solidFill>
                  <a:srgbClr val="FFFF00"/>
                </a:solidFill>
              </a:rPr>
              <a:t>ar</a:t>
            </a:r>
            <a:r>
              <a:rPr lang="en-US" dirty="0" smtClean="0"/>
              <a:t>a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ke</a:t>
            </a:r>
            <a:r>
              <a:rPr lang="en-US" dirty="0" smtClean="0"/>
              <a:t>e</a:t>
            </a:r>
            <a:r>
              <a:rPr lang="en-US" dirty="0" smtClean="0">
                <a:solidFill>
                  <a:srgbClr val="92D050"/>
                </a:solidFill>
              </a:rPr>
              <a:t>t</a:t>
            </a:r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33337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066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Canary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5505450" cy="343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487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105400"/>
            <a:ext cx="7543800" cy="914400"/>
          </a:xfrm>
        </p:spPr>
        <p:txBody>
          <a:bodyPr/>
          <a:lstStyle/>
          <a:p>
            <a:r>
              <a:rPr lang="en-US" dirty="0" smtClean="0"/>
              <a:t>C</a:t>
            </a:r>
            <a:r>
              <a:rPr lang="en-US" dirty="0" smtClean="0">
                <a:solidFill>
                  <a:srgbClr val="FFFF00"/>
                </a:solidFill>
              </a:rPr>
              <a:t>o</a:t>
            </a:r>
            <a:r>
              <a:rPr lang="en-US" dirty="0" smtClean="0"/>
              <a:t>c</a:t>
            </a:r>
            <a:r>
              <a:rPr lang="en-US" dirty="0" smtClean="0">
                <a:solidFill>
                  <a:srgbClr val="FFFF00"/>
                </a:solidFill>
              </a:rPr>
              <a:t>k</a:t>
            </a:r>
            <a:r>
              <a:rPr lang="en-US" dirty="0" smtClean="0"/>
              <a:t>a</a:t>
            </a:r>
            <a:r>
              <a:rPr lang="en-US" dirty="0" smtClean="0">
                <a:solidFill>
                  <a:srgbClr val="FFFF00"/>
                </a:solidFill>
              </a:rPr>
              <a:t>t</a:t>
            </a:r>
            <a:r>
              <a:rPr lang="en-US" dirty="0" smtClean="0"/>
              <a:t>o</a:t>
            </a:r>
            <a:r>
              <a:rPr lang="en-US" dirty="0" smtClean="0">
                <a:solidFill>
                  <a:srgbClr val="FFFF00"/>
                </a:solidFill>
              </a:rPr>
              <a:t>o</a:t>
            </a:r>
            <a:r>
              <a:rPr lang="en-US" dirty="0" smtClean="0"/>
              <a:t>s</a:t>
            </a:r>
            <a:endParaRPr lang="en-US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200"/>
            <a:ext cx="3048381" cy="457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466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Lo</a:t>
            </a:r>
            <a:r>
              <a:rPr lang="en-US" dirty="0" smtClean="0">
                <a:solidFill>
                  <a:srgbClr val="FFC000"/>
                </a:solidFill>
              </a:rPr>
              <a:t>ve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92D050"/>
                </a:solidFill>
              </a:rPr>
              <a:t>Bir</a:t>
            </a:r>
            <a:r>
              <a:rPr lang="en-US" dirty="0" smtClean="0">
                <a:solidFill>
                  <a:srgbClr val="00B050"/>
                </a:solidFill>
              </a:rPr>
              <a:t>ds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525903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207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</a:t>
            </a:r>
            <a:r>
              <a:rPr lang="en-US" dirty="0" smtClean="0">
                <a:solidFill>
                  <a:srgbClr val="FFC000"/>
                </a:solidFill>
              </a:rPr>
              <a:t>u</a:t>
            </a:r>
            <a:r>
              <a:rPr lang="en-US" dirty="0" smtClean="0">
                <a:solidFill>
                  <a:srgbClr val="FF0000"/>
                </a:solidFill>
              </a:rPr>
              <a:t>n</a:t>
            </a:r>
            <a:r>
              <a:rPr lang="en-US" dirty="0" smtClean="0"/>
              <a:t> </a:t>
            </a:r>
            <a:r>
              <a:rPr lang="en-US" dirty="0" err="1" smtClean="0"/>
              <a:t>Conure</a:t>
            </a:r>
            <a:endParaRPr lang="en-US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09600"/>
            <a:ext cx="2628900" cy="4245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876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M</a:t>
            </a:r>
            <a:r>
              <a:rPr lang="en-US" dirty="0" smtClean="0">
                <a:solidFill>
                  <a:srgbClr val="FFFF00"/>
                </a:solidFill>
              </a:rPr>
              <a:t>a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c</a:t>
            </a:r>
            <a:r>
              <a:rPr lang="en-US" dirty="0" smtClean="0">
                <a:solidFill>
                  <a:srgbClr val="FFFF00"/>
                </a:solidFill>
              </a:rPr>
              <a:t>a</a:t>
            </a:r>
            <a:r>
              <a:rPr lang="en-US" dirty="0" smtClean="0">
                <a:solidFill>
                  <a:schemeClr val="tx2">
                    <a:lumMod val="10000"/>
                  </a:schemeClr>
                </a:solidFill>
              </a:rPr>
              <a:t>w</a:t>
            </a:r>
            <a:endParaRPr lang="en-US" dirty="0">
              <a:solidFill>
                <a:schemeClr val="tx2">
                  <a:lumMod val="10000"/>
                </a:schemeClr>
              </a:solidFill>
            </a:endParaRPr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12656"/>
            <a:ext cx="3159750" cy="469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258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Russian Blue </a:t>
            </a:r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14350"/>
            <a:ext cx="6400800" cy="440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48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C</a:t>
            </a:r>
            <a:r>
              <a:rPr lang="en-US" dirty="0" smtClean="0">
                <a:solidFill>
                  <a:srgbClr val="FFFF00"/>
                </a:solidFill>
              </a:rPr>
              <a:t>oc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k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at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iel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09600"/>
            <a:ext cx="3567113" cy="4229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667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African </a:t>
            </a:r>
            <a:r>
              <a:rPr lang="en-US" dirty="0" smtClean="0">
                <a:solidFill>
                  <a:srgbClr val="C00000"/>
                </a:solidFill>
              </a:rPr>
              <a:t>Gray</a:t>
            </a:r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 Parrot</a:t>
            </a:r>
            <a:endParaRPr lang="en-US" dirty="0">
              <a:solidFill>
                <a:schemeClr val="tx1">
                  <a:lumMod val="65000"/>
                </a:schemeClr>
              </a:solidFill>
            </a:endParaRPr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762000"/>
            <a:ext cx="5181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916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/>
                </a:solidFill>
              </a:rPr>
              <a:t>Small Mammals</a:t>
            </a:r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4100" name="Picture 4" descr="C:\Users\Guest\AppData\Local\Microsoft\Windows\Temporary Internet Files\Content.IE5\94G6GX20\morcatasmall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85800"/>
            <a:ext cx="2847109" cy="412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05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Sugar Glider </a:t>
            </a:r>
            <a:endParaRPr lang="en-US" dirty="0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95400"/>
            <a:ext cx="471943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982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4876800"/>
            <a:ext cx="7543800" cy="914400"/>
          </a:xfrm>
        </p:spPr>
        <p:txBody>
          <a:bodyPr/>
          <a:lstStyle/>
          <a:p>
            <a:r>
              <a:rPr lang="en-US" dirty="0" smtClean="0"/>
              <a:t>Chinchilla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668482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5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Ferret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685801"/>
            <a:ext cx="60960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1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Gerbil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100" y="861020"/>
            <a:ext cx="4953000" cy="330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10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Guinea Pig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678874"/>
            <a:ext cx="7181850" cy="418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5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Hamster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530087"/>
            <a:ext cx="7467600" cy="377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36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Hedgehog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212" y="472367"/>
            <a:ext cx="6200775" cy="387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44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Sphynx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200"/>
            <a:ext cx="5791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350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Poultry Breeds</a:t>
            </a:r>
            <a:endParaRPr lang="en-US" dirty="0">
              <a:solidFill>
                <a:schemeClr val="accent5"/>
              </a:solidFill>
            </a:endParaRPr>
          </a:p>
        </p:txBody>
      </p:sp>
      <p:pic>
        <p:nvPicPr>
          <p:cNvPr id="5124" name="Picture 4" descr="C:\Users\Guest\AppData\Local\Microsoft\Windows\Temporary Internet Files\Content.IE5\6G3BXD3Q\175912742[1]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20"/>
          <a:stretch/>
        </p:blipFill>
        <p:spPr bwMode="auto">
          <a:xfrm>
            <a:off x="1676400" y="838200"/>
            <a:ext cx="3629891" cy="362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hicken Sound Effect in Best Quality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148.752" end="10069.820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27073" y="50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96633"/>
                </a:solidFill>
              </a:rPr>
              <a:t>Quail</a:t>
            </a:r>
            <a:endParaRPr lang="en-US" dirty="0">
              <a:solidFill>
                <a:srgbClr val="996633"/>
              </a:solidFill>
            </a:endParaRPr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522514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321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Plymouth </a:t>
            </a:r>
            <a:r>
              <a:rPr lang="en-US" dirty="0" smtClean="0">
                <a:solidFill>
                  <a:srgbClr val="FF0000"/>
                </a:solidFill>
              </a:rPr>
              <a:t>Rock</a:t>
            </a:r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 </a:t>
            </a:r>
            <a:endParaRPr lang="en-US" dirty="0">
              <a:solidFill>
                <a:schemeClr val="tx1">
                  <a:lumMod val="65000"/>
                </a:schemeClr>
              </a:solidFill>
            </a:endParaRPr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3476625" cy="4045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310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</a:t>
            </a:r>
            <a:r>
              <a:rPr lang="en-US" dirty="0" smtClean="0">
                <a:solidFill>
                  <a:srgbClr val="FF0000"/>
                </a:solidFill>
              </a:rPr>
              <a:t>horns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856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Rhode Island </a:t>
            </a:r>
            <a:r>
              <a:rPr lang="en-US" dirty="0" smtClean="0">
                <a:solidFill>
                  <a:srgbClr val="FF0000"/>
                </a:solidFill>
              </a:rPr>
              <a:t>Red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411592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84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</a:t>
            </a:r>
            <a:r>
              <a:rPr lang="en-US" dirty="0" smtClean="0">
                <a:solidFill>
                  <a:srgbClr val="996633"/>
                </a:solidFill>
              </a:rPr>
              <a:t>o</a:t>
            </a:r>
            <a:r>
              <a:rPr lang="en-US" dirty="0" smtClean="0"/>
              <a:t>r</a:t>
            </a:r>
            <a:r>
              <a:rPr lang="en-US" dirty="0" smtClean="0">
                <a:solidFill>
                  <a:srgbClr val="C00000"/>
                </a:solidFill>
              </a:rPr>
              <a:t>n</a:t>
            </a:r>
            <a:r>
              <a:rPr lang="en-US" dirty="0" smtClean="0"/>
              <a:t>i</a:t>
            </a:r>
            <a:r>
              <a:rPr lang="en-US" dirty="0" smtClean="0">
                <a:solidFill>
                  <a:schemeClr val="bg1"/>
                </a:solidFill>
              </a:rPr>
              <a:t>s</a:t>
            </a:r>
            <a:r>
              <a:rPr lang="en-US" dirty="0" smtClean="0"/>
              <a:t>h  </a:t>
            </a:r>
            <a:endParaRPr lang="en-US" dirty="0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66800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78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Duck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637032"/>
            <a:ext cx="4876800" cy="370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4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0" y="0"/>
            <a:ext cx="6096000" cy="352044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Geese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0"/>
            <a:ext cx="3200400" cy="352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7830" y="685800"/>
            <a:ext cx="4567539" cy="3657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Turkey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62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/>
                </a:solidFill>
              </a:rPr>
              <a:t>Dairy Cattle Breeds</a:t>
            </a:r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6146" name="Picture 2" descr="C:\Users\Guest\AppData\Local\Microsoft\Windows\Temporary Internet Files\Content.IE5\HCNPWEK7\425px-Cow_cartoon_04.svg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362200"/>
            <a:ext cx="40481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w Moo Sound Effec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85.3556" end="506.157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381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16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Burmese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6096000" cy="3591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510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Holstein</a:t>
            </a:r>
            <a:endParaRPr lang="en-US" dirty="0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61722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95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Jersey</a:t>
            </a:r>
            <a:endParaRPr lang="en-US" dirty="0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5405437" cy="3528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843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Brown Swiss</a:t>
            </a:r>
            <a:endParaRPr lang="en-US" dirty="0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09600"/>
            <a:ext cx="5410200" cy="4201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261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Guernsey</a:t>
            </a:r>
            <a:endParaRPr lang="en-US" dirty="0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38200"/>
            <a:ext cx="5105400" cy="388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458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Ayshire</a:t>
            </a:r>
            <a:endParaRPr lang="en-US" dirty="0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5020089" cy="3848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762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Beef Cattle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171" name="Picture 3" descr="C:\Users\Guest\AppData\Local\Microsoft\Windows\Temporary Internet Files\Content.IE5\94G6GX20\41e8b2b5db46c310d72b6c89b2f22ea6-cow-clip-art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95400"/>
            <a:ext cx="2997200" cy="332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w Moo Sound Effec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6.1528" end="552.171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39491" y="510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95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Shorthorn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" y="990600"/>
            <a:ext cx="5693687" cy="3833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138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Hereford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19200"/>
            <a:ext cx="5715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019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Angus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95400"/>
            <a:ext cx="5105400" cy="35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953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Brahman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58128"/>
            <a:ext cx="5486400" cy="396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874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Abyssinian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19200"/>
            <a:ext cx="6096000" cy="3591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634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Charolais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5878157" cy="3903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921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Simmental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5523193" cy="3958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190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Swine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195" name="Picture 3" descr="C:\Users\Guest\AppData\Local\Microsoft\Windows\Temporary Internet Files\Content.IE5\HCNPWEK7\Angry_Bird_PIG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371600"/>
            <a:ext cx="4114286" cy="308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g oink sound effec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71800" y="510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6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Hampshire 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762000"/>
            <a:ext cx="5625573" cy="3980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463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Chester White 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38200"/>
            <a:ext cx="5429250" cy="387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0167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American Landrace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6397617" cy="3347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302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Berkshire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6400800" cy="3776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303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Yorkshire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6057900" cy="369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219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Duroc</a:t>
            </a:r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5800354" cy="3573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98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Horse Breeds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9218" name="Picture 2" descr="C:\Users\Guest\AppData\Local\Microsoft\Windows\Temporary Internet Files\Content.IE5\HCNPWEK7\Widowmaker_by_CitronVert79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00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orse neighing sound effec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3.6492" end="7237.21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6800" y="510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14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Persian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00150"/>
            <a:ext cx="52578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234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Arabian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475888"/>
            <a:ext cx="4337685" cy="407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1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Morgan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595" y="685801"/>
            <a:ext cx="4652010" cy="353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47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Tennessee Walking Horse</a:t>
            </a:r>
            <a:endParaRPr lang="en-US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06" y="381000"/>
            <a:ext cx="413079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171700"/>
            <a:ext cx="4199467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31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Paint</a:t>
            </a:r>
            <a:endParaRPr lang="en-US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33400"/>
            <a:ext cx="6172200" cy="451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044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334000"/>
            <a:ext cx="7543800" cy="914400"/>
          </a:xfrm>
        </p:spPr>
        <p:txBody>
          <a:bodyPr/>
          <a:lstStyle/>
          <a:p>
            <a:r>
              <a:rPr lang="en-US" dirty="0" smtClean="0"/>
              <a:t>Clydesdale</a:t>
            </a:r>
            <a:endParaRPr lang="en-US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"/>
            <a:ext cx="6212731" cy="4908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459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Belgian</a:t>
            </a:r>
            <a:endParaRPr lang="en-US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38200"/>
            <a:ext cx="6096836" cy="416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322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Appaloosa</a:t>
            </a:r>
            <a:endParaRPr lang="en-US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1000"/>
            <a:ext cx="5791200" cy="455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377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Percheron</a:t>
            </a:r>
            <a:endParaRPr lang="en-US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4800"/>
            <a:ext cx="5867399" cy="4724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63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Quarter Horse</a:t>
            </a:r>
            <a:endParaRPr lang="en-US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6095999" cy="4792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821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Thoroughbred</a:t>
            </a:r>
            <a:endParaRPr lang="en-US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"/>
            <a:ext cx="5638800" cy="484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482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Ragdoll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66800"/>
            <a:ext cx="5482117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06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Saddlebred</a:t>
            </a:r>
            <a:endParaRPr lang="en-US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4800"/>
            <a:ext cx="3733800" cy="271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5285" y="152400"/>
            <a:ext cx="4495800" cy="359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73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Goat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0242" name="Picture 2" descr="C:\Users\Guest\AppData\Local\Microsoft\Windows\Temporary Internet Files\Content.IE5\HCNPWEK7\Goat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838200"/>
            <a:ext cx="3803904" cy="318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oat sound effec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6.9451" end="2634.72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510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5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334000"/>
            <a:ext cx="7543800" cy="914400"/>
          </a:xfrm>
        </p:spPr>
        <p:txBody>
          <a:bodyPr/>
          <a:lstStyle/>
          <a:p>
            <a:r>
              <a:rPr lang="en-US" dirty="0" err="1" smtClean="0"/>
              <a:t>Saanen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68325"/>
            <a:ext cx="5943600" cy="499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58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Alpine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09600"/>
            <a:ext cx="6435332" cy="4295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230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Nubian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33400"/>
            <a:ext cx="6141720" cy="4386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653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Toggenburg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04800"/>
            <a:ext cx="62484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685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334000"/>
            <a:ext cx="7543800" cy="914400"/>
          </a:xfrm>
        </p:spPr>
        <p:txBody>
          <a:bodyPr/>
          <a:lstStyle/>
          <a:p>
            <a:r>
              <a:rPr lang="en-US" dirty="0" smtClean="0"/>
              <a:t>Angora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200"/>
            <a:ext cx="6096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40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638800"/>
            <a:ext cx="7543800" cy="914400"/>
          </a:xfrm>
        </p:spPr>
        <p:txBody>
          <a:bodyPr/>
          <a:lstStyle/>
          <a:p>
            <a:r>
              <a:rPr lang="en-US" dirty="0" err="1" smtClean="0"/>
              <a:t>LaMancha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6394373" cy="5307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796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410200"/>
            <a:ext cx="7543800" cy="914400"/>
          </a:xfrm>
        </p:spPr>
        <p:txBody>
          <a:bodyPr/>
          <a:lstStyle/>
          <a:p>
            <a:r>
              <a:rPr lang="en-US" dirty="0" smtClean="0"/>
              <a:t>Boer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57199"/>
            <a:ext cx="6629400" cy="497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02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Sheep</a:t>
            </a:r>
            <a:endParaRPr 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266" name="Picture 2" descr="C:\Users\Guest\AppData\Local\Microsoft\Windows\Temporary Internet Files\Content.IE5\HCNPWEK7\138882_elfia_sheep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243" y="1600200"/>
            <a:ext cx="3567719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heep - sound effect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7.8568" end="31540.897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0" y="518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20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Siamese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411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Lady and the Tramp_ The Siamese Cat So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1683.168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432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09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5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257800"/>
            <a:ext cx="7543800" cy="914400"/>
          </a:xfrm>
        </p:spPr>
        <p:txBody>
          <a:bodyPr/>
          <a:lstStyle/>
          <a:p>
            <a:r>
              <a:rPr lang="en-US" dirty="0" smtClean="0"/>
              <a:t>Suffolk</a:t>
            </a:r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85800"/>
            <a:ext cx="6172200" cy="4623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600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410200"/>
            <a:ext cx="7543800" cy="914400"/>
          </a:xfrm>
        </p:spPr>
        <p:txBody>
          <a:bodyPr/>
          <a:lstStyle/>
          <a:p>
            <a:r>
              <a:rPr lang="en-US" dirty="0" smtClean="0"/>
              <a:t>Southdown</a:t>
            </a:r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5486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819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Columbia</a:t>
            </a:r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76980"/>
            <a:ext cx="6477000" cy="4033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591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486400"/>
            <a:ext cx="7543800" cy="914400"/>
          </a:xfrm>
        </p:spPr>
        <p:txBody>
          <a:bodyPr/>
          <a:lstStyle/>
          <a:p>
            <a:r>
              <a:rPr lang="en-US" dirty="0" smtClean="0"/>
              <a:t>Merino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129477" cy="5272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468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334000"/>
            <a:ext cx="7543800" cy="914400"/>
          </a:xfrm>
        </p:spPr>
        <p:txBody>
          <a:bodyPr/>
          <a:lstStyle/>
          <a:p>
            <a:r>
              <a:rPr lang="en-US" dirty="0" smtClean="0"/>
              <a:t>Dorset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"/>
            <a:ext cx="6553199" cy="5215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468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334000"/>
            <a:ext cx="7543800" cy="914400"/>
          </a:xfrm>
        </p:spPr>
        <p:txBody>
          <a:bodyPr/>
          <a:lstStyle/>
          <a:p>
            <a:r>
              <a:rPr lang="en-US" dirty="0" err="1" smtClean="0"/>
              <a:t>Rambouillet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6583856" cy="498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449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334000"/>
            <a:ext cx="7543800" cy="914400"/>
          </a:xfrm>
        </p:spPr>
        <p:txBody>
          <a:bodyPr/>
          <a:lstStyle/>
          <a:p>
            <a:r>
              <a:rPr lang="en-US" dirty="0" smtClean="0"/>
              <a:t>Hampshire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8001000" cy="47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671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05400" y="533400"/>
            <a:ext cx="3529853" cy="32004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Dorper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671946"/>
            <a:ext cx="4351874" cy="306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18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Reptiles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28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Bearded Dragon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375" y="381000"/>
            <a:ext cx="6127834" cy="408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16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462</TotalTime>
  <Words>143</Words>
  <Application>Microsoft Office PowerPoint</Application>
  <PresentationFormat>On-screen Show (4:3)</PresentationFormat>
  <Paragraphs>105</Paragraphs>
  <Slides>102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05" baseType="lpstr">
      <vt:lpstr>Palatino Linotype</vt:lpstr>
      <vt:lpstr>Wingdings</vt:lpstr>
      <vt:lpstr>Elemental</vt:lpstr>
      <vt:lpstr>CDE Animal Breeds</vt:lpstr>
      <vt:lpstr>Cat Breeds</vt:lpstr>
      <vt:lpstr>Russian Blue </vt:lpstr>
      <vt:lpstr>Sphynx</vt:lpstr>
      <vt:lpstr>Burmese</vt:lpstr>
      <vt:lpstr>Abyssinian</vt:lpstr>
      <vt:lpstr>Persian</vt:lpstr>
      <vt:lpstr>Ragdoll</vt:lpstr>
      <vt:lpstr>Siamese</vt:lpstr>
      <vt:lpstr>Maine Coon</vt:lpstr>
      <vt:lpstr>American Shorthair</vt:lpstr>
      <vt:lpstr>Manx</vt:lpstr>
      <vt:lpstr>Rabbit Breeds</vt:lpstr>
      <vt:lpstr>Netherland Dwarf </vt:lpstr>
      <vt:lpstr>Angora </vt:lpstr>
      <vt:lpstr>Dutch</vt:lpstr>
      <vt:lpstr>Mini-Rex </vt:lpstr>
      <vt:lpstr>Californian</vt:lpstr>
      <vt:lpstr>Holland Lop</vt:lpstr>
      <vt:lpstr>New Zealand </vt:lpstr>
      <vt:lpstr>English Spot </vt:lpstr>
      <vt:lpstr>Bird Breeds</vt:lpstr>
      <vt:lpstr>Zebra Finch </vt:lpstr>
      <vt:lpstr>Parakeet</vt:lpstr>
      <vt:lpstr>Canary</vt:lpstr>
      <vt:lpstr>Cockatoos</vt:lpstr>
      <vt:lpstr>Love Birds</vt:lpstr>
      <vt:lpstr>Sun Conure</vt:lpstr>
      <vt:lpstr>Macaw</vt:lpstr>
      <vt:lpstr>Cockatiel</vt:lpstr>
      <vt:lpstr>African Gray Parrot</vt:lpstr>
      <vt:lpstr>Small Mammals</vt:lpstr>
      <vt:lpstr>Sugar Glider </vt:lpstr>
      <vt:lpstr>Chinchilla</vt:lpstr>
      <vt:lpstr>Ferret</vt:lpstr>
      <vt:lpstr>Gerbil</vt:lpstr>
      <vt:lpstr>Guinea Pig</vt:lpstr>
      <vt:lpstr>Hamster</vt:lpstr>
      <vt:lpstr>Hedgehog</vt:lpstr>
      <vt:lpstr>Poultry Breeds</vt:lpstr>
      <vt:lpstr>Quail</vt:lpstr>
      <vt:lpstr>Plymouth Rock </vt:lpstr>
      <vt:lpstr>Leghorns</vt:lpstr>
      <vt:lpstr>Rhode Island Red</vt:lpstr>
      <vt:lpstr>Cornish  </vt:lpstr>
      <vt:lpstr>Duck</vt:lpstr>
      <vt:lpstr>Geese</vt:lpstr>
      <vt:lpstr>Turkey</vt:lpstr>
      <vt:lpstr>Dairy Cattle Breeds</vt:lpstr>
      <vt:lpstr>Holstein</vt:lpstr>
      <vt:lpstr>Jersey</vt:lpstr>
      <vt:lpstr>Brown Swiss</vt:lpstr>
      <vt:lpstr>Guernsey</vt:lpstr>
      <vt:lpstr>Ayshire</vt:lpstr>
      <vt:lpstr>Beef Cattle</vt:lpstr>
      <vt:lpstr>Shorthorn</vt:lpstr>
      <vt:lpstr>Hereford</vt:lpstr>
      <vt:lpstr>Angus</vt:lpstr>
      <vt:lpstr>Brahman</vt:lpstr>
      <vt:lpstr>Charolais</vt:lpstr>
      <vt:lpstr>Simmental</vt:lpstr>
      <vt:lpstr>Swine</vt:lpstr>
      <vt:lpstr>Hampshire </vt:lpstr>
      <vt:lpstr>Chester White </vt:lpstr>
      <vt:lpstr>American Landrace</vt:lpstr>
      <vt:lpstr>Berkshire</vt:lpstr>
      <vt:lpstr>Yorkshire</vt:lpstr>
      <vt:lpstr>Duroc</vt:lpstr>
      <vt:lpstr>Horse Breeds</vt:lpstr>
      <vt:lpstr>Arabian</vt:lpstr>
      <vt:lpstr>Morgan</vt:lpstr>
      <vt:lpstr>Tennessee Walking Horse</vt:lpstr>
      <vt:lpstr>Paint</vt:lpstr>
      <vt:lpstr>Clydesdale</vt:lpstr>
      <vt:lpstr>Belgian</vt:lpstr>
      <vt:lpstr>Appaloosa</vt:lpstr>
      <vt:lpstr>Percheron</vt:lpstr>
      <vt:lpstr>Quarter Horse</vt:lpstr>
      <vt:lpstr>Thoroughbred</vt:lpstr>
      <vt:lpstr>Saddlebred</vt:lpstr>
      <vt:lpstr>Goat</vt:lpstr>
      <vt:lpstr>Saanen</vt:lpstr>
      <vt:lpstr>Alpine</vt:lpstr>
      <vt:lpstr>Nubian</vt:lpstr>
      <vt:lpstr>Toggenburg</vt:lpstr>
      <vt:lpstr>Angora</vt:lpstr>
      <vt:lpstr>LaMancha</vt:lpstr>
      <vt:lpstr>Boer</vt:lpstr>
      <vt:lpstr>Sheep</vt:lpstr>
      <vt:lpstr>Suffolk</vt:lpstr>
      <vt:lpstr>Southdown</vt:lpstr>
      <vt:lpstr>Columbia</vt:lpstr>
      <vt:lpstr>Merino</vt:lpstr>
      <vt:lpstr>Dorset</vt:lpstr>
      <vt:lpstr>Rambouillet</vt:lpstr>
      <vt:lpstr>Hampshire</vt:lpstr>
      <vt:lpstr>Dorper</vt:lpstr>
      <vt:lpstr>Reptiles</vt:lpstr>
      <vt:lpstr>Bearded Dragon</vt:lpstr>
      <vt:lpstr>Chameleon</vt:lpstr>
      <vt:lpstr>Gecko</vt:lpstr>
      <vt:lpstr>Iguana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CDE Identification</dc:title>
  <dc:creator>Marin, Aracely</dc:creator>
  <cp:lastModifiedBy>Magsam, Kathleen</cp:lastModifiedBy>
  <cp:revision>45</cp:revision>
  <dcterms:created xsi:type="dcterms:W3CDTF">2015-09-10T13:27:36Z</dcterms:created>
  <dcterms:modified xsi:type="dcterms:W3CDTF">2017-12-15T19:18:37Z</dcterms:modified>
</cp:coreProperties>
</file>