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</p:sldMasterIdLst>
  <p:handoutMasterIdLst>
    <p:handoutMasterId r:id="rId30"/>
  </p:handoutMasterIdLst>
  <p:sldIdLst>
    <p:sldId id="308" r:id="rId9"/>
    <p:sldId id="258" r:id="rId10"/>
    <p:sldId id="310" r:id="rId11"/>
    <p:sldId id="311" r:id="rId12"/>
    <p:sldId id="372" r:id="rId13"/>
    <p:sldId id="316" r:id="rId14"/>
    <p:sldId id="373" r:id="rId15"/>
    <p:sldId id="315" r:id="rId16"/>
    <p:sldId id="374" r:id="rId17"/>
    <p:sldId id="285" r:id="rId18"/>
    <p:sldId id="317" r:id="rId19"/>
    <p:sldId id="318" r:id="rId20"/>
    <p:sldId id="287" r:id="rId21"/>
    <p:sldId id="284" r:id="rId22"/>
    <p:sldId id="386" r:id="rId23"/>
    <p:sldId id="260" r:id="rId24"/>
    <p:sldId id="320" r:id="rId25"/>
    <p:sldId id="387" r:id="rId26"/>
    <p:sldId id="379" r:id="rId27"/>
    <p:sldId id="388" r:id="rId28"/>
    <p:sldId id="380" r:id="rId29"/>
  </p:sldIdLst>
  <p:sldSz cx="9144000" cy="6858000" type="screen4x3"/>
  <p:notesSz cx="6858000" cy="90773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C6C"/>
    <a:srgbClr val="8E4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4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lbertus Medium" pitchFamily="34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lbertus Medium" pitchFamily="34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Albertus Medium" pitchFamily="34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lbertus Medium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6E89637-A747-45A1-9340-311CCE950A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070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86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812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91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9" descr="VanHorn_Titl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5"/>
          <p:cNvSpPr txBox="1">
            <a:spLocks noChangeArrowheads="1"/>
          </p:cNvSpPr>
          <p:nvPr/>
        </p:nvSpPr>
        <p:spPr bwMode="black">
          <a:xfrm>
            <a:off x="2230438" y="6486525"/>
            <a:ext cx="67548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lnSpc>
                <a:spcPts val="1000"/>
              </a:lnSpc>
              <a:defRPr/>
            </a:pPr>
            <a:endParaRPr lang="en-US" sz="800" b="1">
              <a:solidFill>
                <a:schemeClr val="bg1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912813" y="3354388"/>
            <a:ext cx="73136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223966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2239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9" descr="VanHorn_Titl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5"/>
          <p:cNvSpPr txBox="1">
            <a:spLocks noChangeArrowheads="1"/>
          </p:cNvSpPr>
          <p:nvPr/>
        </p:nvSpPr>
        <p:spPr bwMode="black">
          <a:xfrm>
            <a:off x="2230438" y="6486525"/>
            <a:ext cx="67548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solidFill>
                  <a:schemeClr val="bg1"/>
                </a:solidFill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lnSpc>
                <a:spcPts val="1000"/>
              </a:lnSpc>
              <a:defRPr/>
            </a:pPr>
            <a:endParaRPr lang="en-US" sz="800" b="1">
              <a:solidFill>
                <a:schemeClr val="bg1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5124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7" descr="VanHorn_SlideMaster.jpg                                        00408D82Macintosh HD                   7C26315B: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09600" y="533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9" name="Text Box 55"/>
          <p:cNvSpPr txBox="1">
            <a:spLocks noChangeArrowheads="1"/>
          </p:cNvSpPr>
          <p:nvPr/>
        </p:nvSpPr>
        <p:spPr bwMode="black">
          <a:xfrm>
            <a:off x="2206625" y="6486525"/>
            <a:ext cx="6754813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eaLnBrk="0" hangingPunct="0">
              <a:lnSpc>
                <a:spcPts val="1000"/>
              </a:lnSpc>
              <a:defRPr/>
            </a:pP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© 2011 Cengage Learning. All Rights Reserved. May not be scanned, copied</a:t>
            </a:r>
            <a:br>
              <a:rPr lang="en-US" sz="800" b="1">
                <a:latin typeface="Arial" charset="0"/>
                <a:ea typeface="ＭＳ Ｐゴシック" charset="-128"/>
                <a:cs typeface="+mn-cs"/>
              </a:rPr>
            </a:br>
            <a:r>
              <a:rPr lang="en-US" sz="800" b="1">
                <a:latin typeface="Arial" charset="0"/>
                <a:ea typeface="ＭＳ Ｐゴシック" charset="-128"/>
                <a:cs typeface="+mn-cs"/>
              </a:rPr>
              <a:t>or duplicated, or posted to a publicly accessible website, in whole or in part.</a:t>
            </a:r>
          </a:p>
          <a:p>
            <a:pPr eaLnBrk="0" hangingPunct="0">
              <a:defRPr/>
            </a:pPr>
            <a:endParaRPr lang="en-US" sz="800" b="1">
              <a:latin typeface="Arial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E4500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2813" y="3354388"/>
            <a:ext cx="7313612" cy="530225"/>
          </a:xfrm>
          <a:noFill/>
        </p:spPr>
        <p:txBody>
          <a:bodyPr/>
          <a:lstStyle/>
          <a:p>
            <a:r>
              <a:rPr lang="en-US" smtClean="0"/>
              <a:t>Chapter 2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912813" y="3957638"/>
            <a:ext cx="7313612" cy="13716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smtClean="0">
                <a:solidFill>
                  <a:srgbClr val="8E4500"/>
                </a:solidFill>
              </a:rPr>
              <a:t>Medical Records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Notes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the patient history</a:t>
            </a:r>
          </a:p>
          <a:p>
            <a:pPr lvl="1"/>
            <a:r>
              <a:rPr lang="en-US" dirty="0" smtClean="0"/>
              <a:t>Record everything that happens with the patient, including:</a:t>
            </a:r>
          </a:p>
          <a:p>
            <a:pPr lvl="2"/>
            <a:r>
              <a:rPr lang="en-US" dirty="0" smtClean="0"/>
              <a:t>Phone calls</a:t>
            </a:r>
          </a:p>
          <a:p>
            <a:pPr lvl="2"/>
            <a:r>
              <a:rPr lang="en-US" dirty="0" smtClean="0"/>
              <a:t>Medications</a:t>
            </a:r>
          </a:p>
          <a:p>
            <a:pPr lvl="2"/>
            <a:r>
              <a:rPr lang="en-US" dirty="0" smtClean="0"/>
              <a:t>Defecation and urination</a:t>
            </a:r>
          </a:p>
          <a:p>
            <a:pPr lvl="2"/>
            <a:r>
              <a:rPr lang="en-US" dirty="0" smtClean="0"/>
              <a:t>Treatments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*** Always  write down the date, time and your initials for every entry!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 Reports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Record all </a:t>
            </a:r>
          </a:p>
          <a:p>
            <a:pPr lvl="1"/>
            <a:r>
              <a:rPr lang="en-US" smtClean="0"/>
              <a:t>testing procedures</a:t>
            </a:r>
          </a:p>
          <a:p>
            <a:pPr lvl="1"/>
            <a:r>
              <a:rPr lang="en-US" smtClean="0"/>
              <a:t>results of tests</a:t>
            </a:r>
          </a:p>
          <a:p>
            <a:pPr lvl="1"/>
            <a:r>
              <a:rPr lang="en-US" smtClean="0"/>
              <a:t>dates</a:t>
            </a:r>
          </a:p>
          <a:p>
            <a:pPr lvl="1"/>
            <a:r>
              <a:rPr lang="en-US" smtClean="0"/>
              <a:t>vet that should review results</a:t>
            </a:r>
          </a:p>
          <a:p>
            <a:pPr lvl="1"/>
            <a:r>
              <a:rPr lang="en-US" smtClean="0"/>
              <a:t>blood work, fecal exams, urinalysis, biopsy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Radiology Reports 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Commonly called x-ray notes</a:t>
            </a:r>
          </a:p>
          <a:p>
            <a:r>
              <a:rPr lang="en-US" smtClean="0"/>
              <a:t>Record </a:t>
            </a:r>
          </a:p>
          <a:p>
            <a:pPr lvl="1"/>
            <a:r>
              <a:rPr lang="en-US" smtClean="0"/>
              <a:t>date of x-ray</a:t>
            </a:r>
          </a:p>
          <a:p>
            <a:pPr lvl="1"/>
            <a:r>
              <a:rPr lang="en-US" smtClean="0"/>
              <a:t>x-ray patient number</a:t>
            </a:r>
          </a:p>
          <a:p>
            <a:pPr lvl="1"/>
            <a:r>
              <a:rPr lang="en-US" smtClean="0"/>
              <a:t>anatomy and reason for x-ray</a:t>
            </a:r>
          </a:p>
          <a:p>
            <a:pPr lvl="1"/>
            <a:r>
              <a:rPr lang="en-US" smtClean="0"/>
              <a:t>x-ray settings on machine</a:t>
            </a:r>
          </a:p>
          <a:p>
            <a:pPr lvl="1"/>
            <a:r>
              <a:rPr lang="en-US" smtClean="0"/>
              <a:t>developing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Pharmacy Records 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Record all medicines the patient has been given or is currently prescribed</a:t>
            </a:r>
          </a:p>
          <a:p>
            <a:pPr lvl="1"/>
            <a:r>
              <a:rPr lang="en-US" smtClean="0"/>
              <a:t>medicine name</a:t>
            </a:r>
          </a:p>
          <a:p>
            <a:pPr lvl="1"/>
            <a:r>
              <a:rPr lang="en-US" smtClean="0"/>
              <a:t>date</a:t>
            </a:r>
          </a:p>
          <a:p>
            <a:pPr lvl="1"/>
            <a:r>
              <a:rPr lang="en-US" smtClean="0"/>
              <a:t>vet prescribing med</a:t>
            </a:r>
          </a:p>
          <a:p>
            <a:pPr lvl="1"/>
            <a:r>
              <a:rPr lang="en-US" smtClean="0"/>
              <a:t>dosage and how to be given</a:t>
            </a:r>
          </a:p>
          <a:p>
            <a:pPr lvl="1"/>
            <a:r>
              <a:rPr lang="en-US" smtClean="0"/>
              <a:t>refills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Surgical and Anesthesia Reports 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Records surgical procedures</a:t>
            </a:r>
          </a:p>
          <a:p>
            <a:r>
              <a:rPr lang="en-US" smtClean="0"/>
              <a:t>Notes for surgical reports</a:t>
            </a:r>
          </a:p>
          <a:p>
            <a:r>
              <a:rPr lang="en-US" smtClean="0"/>
              <a:t>Anesthesia log and medicines used</a:t>
            </a:r>
          </a:p>
          <a:p>
            <a:r>
              <a:rPr lang="en-US" smtClean="0"/>
              <a:t>Lists dates of surgeries </a:t>
            </a:r>
          </a:p>
          <a:p>
            <a:r>
              <a:rPr lang="en-US" smtClean="0"/>
              <a:t>Lists any complications from surgery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Paperwork Included in the Medical Record: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Estimates- approximate costs</a:t>
            </a:r>
          </a:p>
          <a:p>
            <a:r>
              <a:rPr lang="en-US" dirty="0" smtClean="0"/>
              <a:t>Waivers- release of liability</a:t>
            </a:r>
          </a:p>
          <a:p>
            <a:r>
              <a:rPr lang="en-US" dirty="0" smtClean="0"/>
              <a:t>Intake and </a:t>
            </a:r>
            <a:r>
              <a:rPr lang="en-US" dirty="0" smtClean="0"/>
              <a:t>discharges (usually done by vet tech or vet assistant)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3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28638" y="301625"/>
            <a:ext cx="7924800" cy="914400"/>
          </a:xfrm>
          <a:noFill/>
        </p:spPr>
        <p:txBody>
          <a:bodyPr/>
          <a:lstStyle/>
          <a:p>
            <a:r>
              <a:rPr lang="en-US" sz="4000" smtClean="0"/>
              <a:t>Recording Information in the Medical Record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 not </a:t>
            </a:r>
          </a:p>
          <a:p>
            <a:pPr lvl="1"/>
            <a:r>
              <a:rPr lang="en-US" smtClean="0"/>
              <a:t>use pencil</a:t>
            </a:r>
          </a:p>
          <a:p>
            <a:pPr lvl="1"/>
            <a:r>
              <a:rPr lang="en-US" smtClean="0"/>
              <a:t>erase</a:t>
            </a:r>
          </a:p>
          <a:p>
            <a:pPr lvl="1"/>
            <a:r>
              <a:rPr lang="en-US" smtClean="0"/>
              <a:t>white out</a:t>
            </a:r>
          </a:p>
          <a:p>
            <a:pPr lvl="1"/>
            <a:r>
              <a:rPr lang="en-US" smtClean="0"/>
              <a:t>scratch out info</a:t>
            </a:r>
          </a:p>
          <a:p>
            <a:r>
              <a:rPr lang="en-US" smtClean="0"/>
              <a:t>Never give out original record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Rabies- proof of rabies vaccine</a:t>
            </a:r>
          </a:p>
          <a:p>
            <a:pPr lvl="1"/>
            <a:r>
              <a:rPr lang="en-US" dirty="0" smtClean="0"/>
              <a:t>Vaccine manufacturer, 1 year or 3 year vaccine, date given and due date, doctor, vaccine serial number</a:t>
            </a:r>
          </a:p>
          <a:p>
            <a:r>
              <a:rPr lang="en-US" dirty="0" smtClean="0"/>
              <a:t>Health status- health history in last year</a:t>
            </a:r>
          </a:p>
          <a:p>
            <a:pPr lvl="1"/>
            <a:r>
              <a:rPr lang="en-US" dirty="0" smtClean="0"/>
              <a:t>Vaccine record, test results, date of exam, </a:t>
            </a:r>
            <a:r>
              <a:rPr lang="en-US" dirty="0" smtClean="0"/>
              <a:t>doctor, good for 1 month</a:t>
            </a:r>
            <a:endParaRPr lang="en-US" dirty="0" smtClean="0"/>
          </a:p>
          <a:p>
            <a:r>
              <a:rPr lang="en-US" dirty="0" smtClean="0"/>
              <a:t>Neuter/spay- </a:t>
            </a:r>
            <a:r>
              <a:rPr lang="en-US" dirty="0"/>
              <a:t>proof of surgical altering</a:t>
            </a:r>
          </a:p>
          <a:p>
            <a:pPr lvl="1"/>
            <a:r>
              <a:rPr lang="en-US" dirty="0"/>
              <a:t>date and </a:t>
            </a:r>
            <a:r>
              <a:rPr lang="en-US" dirty="0" smtClean="0"/>
              <a:t>doctor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Medical Records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3889375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Filing Methods:</a:t>
            </a:r>
          </a:p>
          <a:p>
            <a:pPr lvl="1"/>
            <a:r>
              <a:rPr lang="en-US" sz="2000" smtClean="0"/>
              <a:t>Alphabetical (last name)</a:t>
            </a:r>
          </a:p>
          <a:p>
            <a:pPr lvl="1"/>
            <a:r>
              <a:rPr lang="en-US" sz="2000" smtClean="0"/>
              <a:t>Numerical (by patient or by client)</a:t>
            </a:r>
          </a:p>
          <a:p>
            <a:pPr lvl="1"/>
            <a:r>
              <a:rPr lang="en-US" sz="2000" smtClean="0"/>
              <a:t>Color codes</a:t>
            </a:r>
          </a:p>
          <a:p>
            <a:pPr lvl="1"/>
            <a:r>
              <a:rPr lang="en-US" sz="2000" smtClean="0"/>
              <a:t>Computerized</a:t>
            </a:r>
          </a:p>
        </p:txBody>
      </p:sp>
      <p:pic>
        <p:nvPicPr>
          <p:cNvPr id="34820" name="Picture 5" descr="02-2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38400"/>
            <a:ext cx="38671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96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0466" name="Picture 2" descr="2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0185" y="474188"/>
            <a:ext cx="6946710" cy="55017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Veterinary Medical Record 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Legal document that</a:t>
            </a:r>
          </a:p>
          <a:p>
            <a:pPr lvl="1"/>
            <a:r>
              <a:rPr lang="en-US" dirty="0" smtClean="0"/>
              <a:t>Mon</a:t>
            </a:r>
            <a:r>
              <a:rPr lang="en-US" dirty="0" smtClean="0"/>
              <a:t>itors </a:t>
            </a:r>
            <a:r>
              <a:rPr lang="en-US" dirty="0" smtClean="0"/>
              <a:t>patient progress</a:t>
            </a:r>
          </a:p>
          <a:p>
            <a:pPr lvl="1"/>
            <a:r>
              <a:rPr lang="en-US" dirty="0" smtClean="0"/>
              <a:t>Makes information retrieval easy and quick</a:t>
            </a:r>
          </a:p>
          <a:p>
            <a:pPr lvl="1"/>
            <a:r>
              <a:rPr lang="en-US" dirty="0" smtClean="0"/>
              <a:t>Keeps all staff appraised of current status of </a:t>
            </a:r>
            <a:r>
              <a:rPr lang="en-US" dirty="0" smtClean="0"/>
              <a:t>patient</a:t>
            </a:r>
          </a:p>
          <a:p>
            <a:pPr lvl="1"/>
            <a:r>
              <a:rPr lang="en-US" dirty="0"/>
              <a:t>Client consent must be given to release information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79874" name="Picture 2" descr="2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8357" y="3812843"/>
            <a:ext cx="3730719" cy="2798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of the Med 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is </a:t>
            </a:r>
            <a:r>
              <a:rPr lang="en-US" b="1" dirty="0" smtClean="0"/>
              <a:t>owned by the clinic</a:t>
            </a:r>
          </a:p>
          <a:p>
            <a:r>
              <a:rPr lang="en-US" b="1" dirty="0" smtClean="0"/>
              <a:t>All information is confidential- same as human health care</a:t>
            </a:r>
            <a:endParaRPr lang="en-US" dirty="0" smtClean="0"/>
          </a:p>
          <a:p>
            <a:r>
              <a:rPr lang="en-US" dirty="0" smtClean="0"/>
              <a:t>Clients may ask for a copy of a copy but they must sign a waiver and the records should be sent to another veterinarian </a:t>
            </a:r>
          </a:p>
          <a:p>
            <a:pPr lvl="1"/>
            <a:r>
              <a:rPr lang="en-US" dirty="0" smtClean="0"/>
              <a:t>Med recs should be kept for 3-7 years depending on state regulations. This applies whether the animal is alive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63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1490" name="Picture 2" descr="2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896" y="752356"/>
            <a:ext cx="7896244" cy="491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Veterinary Medical Record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include the following:</a:t>
            </a:r>
          </a:p>
          <a:p>
            <a:pPr lvl="1"/>
            <a:r>
              <a:rPr lang="en-US" dirty="0" smtClean="0"/>
              <a:t>Patient (animal) information</a:t>
            </a:r>
          </a:p>
          <a:p>
            <a:pPr lvl="1"/>
            <a:r>
              <a:rPr lang="en-US" dirty="0" smtClean="0"/>
              <a:t>Client (owner) information</a:t>
            </a:r>
          </a:p>
          <a:p>
            <a:pPr lvl="1"/>
            <a:r>
              <a:rPr lang="en-US" dirty="0" smtClean="0"/>
              <a:t>Master Problem List</a:t>
            </a:r>
          </a:p>
          <a:p>
            <a:pPr lvl="1"/>
            <a:r>
              <a:rPr lang="en-US" dirty="0" smtClean="0"/>
              <a:t>Progress Notes</a:t>
            </a:r>
          </a:p>
          <a:p>
            <a:pPr lvl="1"/>
            <a:r>
              <a:rPr lang="en-US" dirty="0" smtClean="0"/>
              <a:t>Lab, Radiology, and Pharmacy records</a:t>
            </a:r>
          </a:p>
          <a:p>
            <a:pPr lvl="1"/>
            <a:r>
              <a:rPr lang="en-US" dirty="0" smtClean="0"/>
              <a:t>Surgical and Anesthesia Records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Veterinary Medical Record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Establishes Veterinary-Client-Patient Relationship</a:t>
            </a:r>
          </a:p>
          <a:p>
            <a:pPr lvl="1"/>
            <a:r>
              <a:rPr lang="en-US" dirty="0" smtClean="0"/>
              <a:t>Maintained yearly</a:t>
            </a:r>
          </a:p>
          <a:p>
            <a:pPr lvl="1"/>
            <a:r>
              <a:rPr lang="en-US" dirty="0" smtClean="0"/>
              <a:t>Veterinarian assumes responsibility to assess patient health and recommendations for treatment </a:t>
            </a:r>
          </a:p>
          <a:p>
            <a:pPr lvl="1"/>
            <a:r>
              <a:rPr lang="en-US" dirty="0" smtClean="0"/>
              <a:t>Owner agrees to follow instructions given by veterinarian </a:t>
            </a:r>
          </a:p>
          <a:p>
            <a:pPr lvl="1"/>
            <a:r>
              <a:rPr lang="en-US" dirty="0" smtClean="0"/>
              <a:t>Veterinarian can terminate if patient isn’t undergoing current treatment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3298" name="Picture 2" descr="2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7858" y="201848"/>
            <a:ext cx="5245621" cy="63681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 Problem List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 of most important medical issues for patient</a:t>
            </a:r>
          </a:p>
          <a:p>
            <a:pPr lvl="1"/>
            <a:r>
              <a:rPr lang="en-US" dirty="0" smtClean="0"/>
              <a:t>Vaccines</a:t>
            </a:r>
          </a:p>
          <a:p>
            <a:pPr lvl="1"/>
            <a:r>
              <a:rPr lang="en-US" dirty="0" smtClean="0"/>
              <a:t>Client and patient info</a:t>
            </a:r>
          </a:p>
          <a:p>
            <a:pPr lvl="1"/>
            <a:r>
              <a:rPr lang="en-US" dirty="0" smtClean="0"/>
              <a:t>Big medical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22" name="Picture 2" descr="2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5027" y="268334"/>
            <a:ext cx="5818827" cy="5958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 Notes 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Chronologic entries of patient examination and treatment </a:t>
            </a:r>
          </a:p>
          <a:p>
            <a:r>
              <a:rPr lang="en-US" smtClean="0"/>
              <a:t>SOAP format</a:t>
            </a:r>
          </a:p>
          <a:p>
            <a:pPr lvl="1"/>
            <a:r>
              <a:rPr lang="en-US" smtClean="0"/>
              <a:t>S = subjective, opinions, and descriptions</a:t>
            </a:r>
          </a:p>
          <a:p>
            <a:pPr lvl="1"/>
            <a:r>
              <a:rPr lang="en-US" smtClean="0"/>
              <a:t>O = objective, facts, or measurable data </a:t>
            </a:r>
          </a:p>
          <a:p>
            <a:pPr lvl="1"/>
            <a:r>
              <a:rPr lang="en-US" smtClean="0"/>
              <a:t>A = assessment; what’s wrong</a:t>
            </a:r>
          </a:p>
          <a:p>
            <a:pPr lvl="1"/>
            <a:r>
              <a:rPr lang="en-US" smtClean="0"/>
              <a:t>P = plan or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5346" name="Picture 2" descr="2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1504" y="259899"/>
            <a:ext cx="5136440" cy="6441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3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4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5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5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6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6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Blank Presentation">
  <a:themeElements>
    <a:clrScheme name="7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01</Template>
  <TotalTime>1732</TotalTime>
  <Words>503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ＭＳ Ｐゴシック</vt:lpstr>
      <vt:lpstr>Albertus Medium</vt:lpstr>
      <vt:lpstr>Arial</vt:lpstr>
      <vt:lpstr>Times</vt:lpstr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7_Blank Presentation</vt:lpstr>
      <vt:lpstr>Chapter 2</vt:lpstr>
      <vt:lpstr>The Veterinary Medical Record </vt:lpstr>
      <vt:lpstr>The Veterinary Medical Record </vt:lpstr>
      <vt:lpstr>The Veterinary Medical Record </vt:lpstr>
      <vt:lpstr>PowerPoint Presentation</vt:lpstr>
      <vt:lpstr>Master Problem List</vt:lpstr>
      <vt:lpstr>PowerPoint Presentation</vt:lpstr>
      <vt:lpstr>Progress Notes </vt:lpstr>
      <vt:lpstr>PowerPoint Presentation</vt:lpstr>
      <vt:lpstr>Progress Notes</vt:lpstr>
      <vt:lpstr>Laboratory Reports</vt:lpstr>
      <vt:lpstr>Radiology Reports </vt:lpstr>
      <vt:lpstr>Pharmacy Records </vt:lpstr>
      <vt:lpstr>Surgical and Anesthesia Reports </vt:lpstr>
      <vt:lpstr>Other Paperwork Included in the Medical Record:</vt:lpstr>
      <vt:lpstr>Recording Information in the Medical Record</vt:lpstr>
      <vt:lpstr>Certificates</vt:lpstr>
      <vt:lpstr>Filing Medical Records </vt:lpstr>
      <vt:lpstr>PowerPoint Presentation</vt:lpstr>
      <vt:lpstr>Ownership of the Med Rec</vt:lpstr>
      <vt:lpstr>PowerPoint Presentation</vt:lpstr>
    </vt:vector>
  </TitlesOfParts>
  <Company>Centre for Law Ethics and Risk in Telemedicine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Benedict Anthony Stanberry</dc:creator>
  <cp:lastModifiedBy>Magsam, Kathleen</cp:lastModifiedBy>
  <cp:revision>116</cp:revision>
  <dcterms:created xsi:type="dcterms:W3CDTF">2010-10-05T12:43:58Z</dcterms:created>
  <dcterms:modified xsi:type="dcterms:W3CDTF">2016-01-01T17:15:13Z</dcterms:modified>
</cp:coreProperties>
</file>