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7" r:id="rId6"/>
    <p:sldId id="300" r:id="rId7"/>
    <p:sldId id="28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7" r:id="rId19"/>
    <p:sldId id="269" r:id="rId20"/>
    <p:sldId id="29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283" r:id="rId31"/>
    <p:sldId id="301" r:id="rId32"/>
    <p:sldId id="284" r:id="rId33"/>
    <p:sldId id="278" r:id="rId34"/>
    <p:sldId id="279" r:id="rId35"/>
    <p:sldId id="302" r:id="rId36"/>
    <p:sldId id="282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18F72B-D664-4F75-AC95-5277D801ACC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4989CB-665B-4910-B072-E7DEA452F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Herding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need a job….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Belgian </a:t>
            </a:r>
            <a:r>
              <a:rPr lang="en-US" dirty="0" err="1" smtClean="0"/>
              <a:t>Malanois</a:t>
            </a:r>
            <a:endParaRPr lang="en-US" dirty="0" smtClean="0"/>
          </a:p>
          <a:p>
            <a:r>
              <a:rPr lang="en-US" dirty="0" smtClean="0"/>
              <a:t>2. German Shepherd</a:t>
            </a:r>
          </a:p>
          <a:p>
            <a:r>
              <a:rPr lang="en-US" dirty="0" smtClean="0"/>
              <a:t>3. Belgian </a:t>
            </a:r>
            <a:r>
              <a:rPr lang="en-US" dirty="0" err="1" smtClean="0"/>
              <a:t>Tervuren</a:t>
            </a:r>
            <a:endParaRPr lang="en-US" dirty="0"/>
          </a:p>
        </p:txBody>
      </p:sp>
      <p:pic>
        <p:nvPicPr>
          <p:cNvPr id="4" name="Picture 6" descr="http://www.belgian-malinois-dog-breed-store.com/images/large/malinois-padded-attack-leather-dog-harness-5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95600"/>
            <a:ext cx="3221399" cy="3429000"/>
          </a:xfrm>
          <a:prstGeom prst="rect">
            <a:avLst/>
          </a:prstGeom>
          <a:noFill/>
        </p:spPr>
      </p:pic>
      <p:pic>
        <p:nvPicPr>
          <p:cNvPr id="5" name="Picture 4" descr="Belgian Malino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2671536" cy="23622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52400" y="1417638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Bearded Collie</a:t>
            </a:r>
          </a:p>
          <a:p>
            <a:r>
              <a:rPr lang="en-US" dirty="0" smtClean="0"/>
              <a:t>2. Australian Shepherd</a:t>
            </a:r>
          </a:p>
          <a:p>
            <a:r>
              <a:rPr lang="en-US" dirty="0" smtClean="0"/>
              <a:t>3. Polish Lowland Sheepdog</a:t>
            </a:r>
            <a:endParaRPr lang="en-US" dirty="0"/>
          </a:p>
        </p:txBody>
      </p:sp>
      <p:pic>
        <p:nvPicPr>
          <p:cNvPr id="4" name="Picture 6" descr="http://www.akc.org/images/breeds/polish_lowland_sheepdog/photos/lg_p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3009900" cy="2938236"/>
          </a:xfrm>
          <a:prstGeom prst="rect">
            <a:avLst/>
          </a:prstGeom>
          <a:noFill/>
        </p:spPr>
      </p:pic>
      <p:pic>
        <p:nvPicPr>
          <p:cNvPr id="5" name="Picture 4" descr="Polish Lowland Sheep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62" y="3200400"/>
            <a:ext cx="2820388" cy="22860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47767" y="2366164"/>
            <a:ext cx="693058" cy="7705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Belgian </a:t>
            </a:r>
            <a:r>
              <a:rPr lang="en-US" dirty="0" err="1" smtClean="0"/>
              <a:t>Malanois</a:t>
            </a:r>
            <a:endParaRPr lang="en-US" dirty="0" smtClean="0"/>
          </a:p>
          <a:p>
            <a:r>
              <a:rPr lang="en-US" dirty="0" smtClean="0"/>
              <a:t>2. Collie</a:t>
            </a:r>
          </a:p>
          <a:p>
            <a:r>
              <a:rPr lang="en-US" dirty="0" smtClean="0"/>
              <a:t>3. Bearded Collie</a:t>
            </a:r>
            <a:endParaRPr lang="en-US" dirty="0"/>
          </a:p>
        </p:txBody>
      </p:sp>
      <p:pic>
        <p:nvPicPr>
          <p:cNvPr id="4" name="Picture 6" descr="http://puppydogweb.com/gallery/beardedcollies/beardedcollie_chu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024" y="3124200"/>
            <a:ext cx="3110205" cy="3048000"/>
          </a:xfrm>
          <a:prstGeom prst="rect">
            <a:avLst/>
          </a:prstGeom>
          <a:noFill/>
        </p:spPr>
      </p:pic>
      <p:pic>
        <p:nvPicPr>
          <p:cNvPr id="5" name="Picture 4" descr="Bearded Coll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97" y="3657600"/>
            <a:ext cx="2996103" cy="2286502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15647" y="2362200"/>
            <a:ext cx="683106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Australian Cattle Dog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Briard</a:t>
            </a:r>
            <a:endParaRPr lang="en-US" dirty="0" smtClean="0"/>
          </a:p>
          <a:p>
            <a:r>
              <a:rPr lang="en-US" dirty="0" smtClean="0"/>
              <a:t>3. Australian Cattle Dog</a:t>
            </a:r>
            <a:endParaRPr lang="en-US" dirty="0"/>
          </a:p>
        </p:txBody>
      </p:sp>
      <p:pic>
        <p:nvPicPr>
          <p:cNvPr id="4" name="Picture 6" descr="http://puppydogweb.com/gallery/australiancattledogs/australiancattledog_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3886200" cy="2986822"/>
          </a:xfrm>
          <a:prstGeom prst="rect">
            <a:avLst/>
          </a:prstGeom>
          <a:noFill/>
        </p:spPr>
      </p:pic>
      <p:pic>
        <p:nvPicPr>
          <p:cNvPr id="5" name="Picture 4" descr="Australian Cattle 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885" y="3276600"/>
            <a:ext cx="2878665" cy="25908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52400" y="2354807"/>
            <a:ext cx="609600" cy="5970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Belgian Sheepdog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Bouvier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Briard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895600"/>
            <a:ext cx="3468925" cy="229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05200"/>
            <a:ext cx="3352800" cy="29337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04800" y="2305334"/>
            <a:ext cx="542499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Cardigan Welsh Corgi</a:t>
            </a:r>
          </a:p>
          <a:p>
            <a:pPr marL="624078" indent="-514350">
              <a:buAutoNum type="arabicPeriod"/>
            </a:pPr>
            <a:r>
              <a:rPr lang="en-US" dirty="0" smtClean="0"/>
              <a:t>Pembroke Welsh Corgi</a:t>
            </a:r>
          </a:p>
          <a:p>
            <a:pPr marL="624078" indent="-514350">
              <a:buAutoNum type="arabicPeriod"/>
            </a:pPr>
            <a:r>
              <a:rPr lang="en-US" dirty="0" smtClean="0"/>
              <a:t>American Corgi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15" y="2895600"/>
            <a:ext cx="4011516" cy="343234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52400" y="1481328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28676" name="Picture 4" descr="Old English Sheep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05200"/>
            <a:ext cx="2610785" cy="2514600"/>
          </a:xfrm>
          <a:prstGeom prst="rect">
            <a:avLst/>
          </a:prstGeom>
          <a:noFill/>
        </p:spPr>
      </p:pic>
      <p:pic>
        <p:nvPicPr>
          <p:cNvPr id="28678" name="Picture 6" descr="http://www.akc.org/images/breeds/old_english_sheepdog/photos/lg_old_english_sheepdo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429000"/>
            <a:ext cx="3810000" cy="30480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Australian Shepherd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2. Old English Sheepdog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3. Polish Lowland Sheepdog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Briard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Bouvier</a:t>
            </a:r>
            <a:r>
              <a:rPr lang="en-US" dirty="0" smtClean="0"/>
              <a:t> des </a:t>
            </a:r>
            <a:r>
              <a:rPr lang="en-US" dirty="0" err="1" smtClean="0"/>
              <a:t>Flandres</a:t>
            </a:r>
            <a:endParaRPr lang="en-US" dirty="0" smtClean="0"/>
          </a:p>
          <a:p>
            <a:r>
              <a:rPr lang="en-US" dirty="0" smtClean="0"/>
              <a:t>3. Belgian Sheepdog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63" y="1981200"/>
            <a:ext cx="3505504" cy="3920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00400"/>
            <a:ext cx="3810000" cy="325755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28600" y="1905000"/>
            <a:ext cx="457200" cy="6161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30724" name="Picture 4" descr="Belgian Sheep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085" y="3505200"/>
            <a:ext cx="2370665" cy="2133600"/>
          </a:xfrm>
          <a:prstGeom prst="rect">
            <a:avLst/>
          </a:prstGeom>
          <a:noFill/>
        </p:spPr>
      </p:pic>
      <p:pic>
        <p:nvPicPr>
          <p:cNvPr id="30726" name="Picture 6" descr="http://www.akc.org/images/breeds/belgian_sheepdog/photos/lg_belgian_sheepdo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048000"/>
            <a:ext cx="3333750" cy="250507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Belgian Sheepdog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Belgian </a:t>
            </a:r>
            <a:r>
              <a:rPr lang="en-US" sz="3200" dirty="0" err="1" smtClean="0"/>
              <a:t>Tervuren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Black Shepherd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Herding Dog?</a:t>
            </a:r>
            <a:endParaRPr lang="en-US" dirty="0"/>
          </a:p>
        </p:txBody>
      </p:sp>
      <p:pic>
        <p:nvPicPr>
          <p:cNvPr id="31748" name="Picture 4" descr="Belgian Tervur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0"/>
            <a:ext cx="2604508" cy="2590800"/>
          </a:xfrm>
          <a:prstGeom prst="rect">
            <a:avLst/>
          </a:prstGeom>
          <a:noFill/>
        </p:spPr>
      </p:pic>
      <p:pic>
        <p:nvPicPr>
          <p:cNvPr id="31750" name="Picture 6" descr="http://www2.dogbreedinfo.com/images16/BelgianTervurenRiotstandpath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352800"/>
            <a:ext cx="3100118" cy="350520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Belgian </a:t>
            </a:r>
            <a:r>
              <a:rPr lang="en-US" sz="3200" dirty="0" err="1" smtClean="0"/>
              <a:t>Malanois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Belgian </a:t>
            </a:r>
            <a:r>
              <a:rPr lang="en-US" sz="3200" dirty="0" err="1" smtClean="0"/>
              <a:t>Tervuren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Belgian Sheepdog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Doberman</a:t>
            </a:r>
          </a:p>
          <a:p>
            <a:r>
              <a:rPr lang="en-US" dirty="0" smtClean="0"/>
              <a:t>2. Rottweiler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Beauceron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365760" y="2286000"/>
            <a:ext cx="609600" cy="838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://www.akc.org/images/breeds/beauceron/photos/lg_beaucero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3333750" cy="2828925"/>
          </a:xfrm>
          <a:prstGeom prst="rect">
            <a:avLst/>
          </a:prstGeom>
          <a:noFill/>
        </p:spPr>
      </p:pic>
      <p:pic>
        <p:nvPicPr>
          <p:cNvPr id="6" name="Picture 4" descr="Beauce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310" y="3352800"/>
            <a:ext cx="291224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3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32772" name="Picture 4" descr="Border Coll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317" y="3505200"/>
            <a:ext cx="2525233" cy="2286000"/>
          </a:xfrm>
          <a:prstGeom prst="rect">
            <a:avLst/>
          </a:prstGeom>
          <a:noFill/>
        </p:spPr>
      </p:pic>
      <p:pic>
        <p:nvPicPr>
          <p:cNvPr id="32774" name="Picture 6" descr="http://www.a1animaltalent.com/dog-gallery2/bordercollie.mskymm43P20H23L16C28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86075"/>
            <a:ext cx="3044876" cy="3971925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Swiss Sheepdog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Shetland Sheepdog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Border Collie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1441061" y="2773362"/>
            <a:ext cx="563083" cy="55831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33796" name="Picture 4" descr="Canaan 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00400"/>
            <a:ext cx="2639219" cy="266700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10000"/>
            <a:ext cx="2857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</a:t>
            </a:r>
            <a:r>
              <a:rPr lang="en-US" sz="3200" dirty="0" err="1" smtClean="0"/>
              <a:t>Caanan</a:t>
            </a:r>
            <a:r>
              <a:rPr lang="en-US" sz="3200" dirty="0" smtClean="0"/>
              <a:t> 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</a:t>
            </a:r>
            <a:r>
              <a:rPr lang="en-US" sz="3200" dirty="0" err="1" smtClean="0"/>
              <a:t>Norweigian</a:t>
            </a:r>
            <a:r>
              <a:rPr lang="en-US" sz="3200" dirty="0" smtClean="0"/>
              <a:t> </a:t>
            </a:r>
            <a:r>
              <a:rPr lang="en-US" sz="3200" dirty="0" err="1" smtClean="0"/>
              <a:t>Buhund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Akita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Herding Dog</a:t>
            </a:r>
            <a:endParaRPr lang="en-US" dirty="0"/>
          </a:p>
        </p:txBody>
      </p:sp>
      <p:pic>
        <p:nvPicPr>
          <p:cNvPr id="34820" name="Picture 4" descr="Icelandic Sheep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2467841" cy="2286000"/>
          </a:xfrm>
          <a:prstGeom prst="rect">
            <a:avLst/>
          </a:prstGeom>
          <a:noFill/>
        </p:spPr>
      </p:pic>
      <p:pic>
        <p:nvPicPr>
          <p:cNvPr id="34822" name="Picture 6" descr="http://www.akc.org/images/breeds/icelandic_sheepdog/photos/lg_icelandic_sheepdog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57600"/>
            <a:ext cx="4086225" cy="291465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Eskimo Spitz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2. Norwegian </a:t>
            </a:r>
            <a:r>
              <a:rPr lang="en-US" sz="3200" dirty="0" err="1" smtClean="0"/>
              <a:t>Buhund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3. Icelandic Sheepdog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Almost Done…</a:t>
            </a:r>
            <a:endParaRPr lang="en-US" dirty="0"/>
          </a:p>
        </p:txBody>
      </p:sp>
      <p:pic>
        <p:nvPicPr>
          <p:cNvPr id="35844" name="Picture 4" descr="Shetland Sheep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352800"/>
            <a:ext cx="2648415" cy="2286000"/>
          </a:xfrm>
          <a:prstGeom prst="rect">
            <a:avLst/>
          </a:prstGeom>
          <a:noFill/>
        </p:spPr>
      </p:pic>
      <p:pic>
        <p:nvPicPr>
          <p:cNvPr id="35846" name="Picture 6" descr="http://www.akc.org/images/breeds/shetland_sheepdog/photos/lg_shetland_sheepdog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381375"/>
            <a:ext cx="2857500" cy="3476625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Collie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2. </a:t>
            </a:r>
            <a:r>
              <a:rPr lang="en-US" sz="3200" dirty="0" err="1" smtClean="0"/>
              <a:t>Puli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3. Shetland Sheepdog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36868" name="Picture 4" descr="Pyrenean Shepherd - Smooth-faced varie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944" y="3276600"/>
            <a:ext cx="2647406" cy="2438400"/>
          </a:xfrm>
          <a:prstGeom prst="rect">
            <a:avLst/>
          </a:prstGeom>
          <a:noFill/>
        </p:spPr>
      </p:pic>
      <p:pic>
        <p:nvPicPr>
          <p:cNvPr id="36870" name="Picture 6" descr="http://www.akc.org/images/breeds/pyrenean_shepherd/photos/lg_pyrenean_shepher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429000"/>
            <a:ext cx="3448050" cy="2614208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</a:t>
            </a:r>
            <a:r>
              <a:rPr lang="en-US" sz="3200" dirty="0" err="1" smtClean="0"/>
              <a:t>Caanan</a:t>
            </a:r>
            <a:r>
              <a:rPr lang="en-US" sz="3200" dirty="0" smtClean="0"/>
              <a:t> Dog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2. Norwegian </a:t>
            </a:r>
            <a:r>
              <a:rPr lang="en-US" sz="3200" dirty="0" err="1" smtClean="0"/>
              <a:t>Buhund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3. Pyrenean Shepherd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breed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4800600" cy="1566671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en-US" dirty="0" err="1" smtClean="0"/>
              <a:t>Caanan</a:t>
            </a:r>
            <a:r>
              <a:rPr lang="en-US" dirty="0" smtClean="0"/>
              <a:t> Dog</a:t>
            </a:r>
          </a:p>
          <a:p>
            <a:pPr marL="624078" indent="-514350">
              <a:buAutoNum type="arabicPeriod"/>
            </a:pPr>
            <a:r>
              <a:rPr lang="en-US" dirty="0" smtClean="0"/>
              <a:t>Finnish </a:t>
            </a:r>
            <a:r>
              <a:rPr lang="en-US" dirty="0" err="1" smtClean="0"/>
              <a:t>Lapphund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Swedish Shepherd</a:t>
            </a:r>
          </a:p>
          <a:p>
            <a:pPr marL="624078" indent="-514350">
              <a:buAutoNum type="arabicPeriod"/>
            </a:pPr>
            <a:endParaRPr lang="en-US" dirty="0"/>
          </a:p>
        </p:txBody>
      </p:sp>
      <p:pic>
        <p:nvPicPr>
          <p:cNvPr id="39938" name="Picture 2" descr="http://www.breedersonline.co.uk/images/dogs/Finnish-Lapph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381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upload.wikimedia.org/wikipedia/commons/thumb/3/32/Finnish_lapphund_Elbereth_Norppa_1.jpg/310px-Finnish_lapphund_Elbereth_Norpp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962400" cy="29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42900" y="2057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5334000" cy="15666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Entlebucher</a:t>
            </a:r>
            <a:endParaRPr lang="en-US" dirty="0" smtClean="0"/>
          </a:p>
          <a:p>
            <a:r>
              <a:rPr lang="en-US" dirty="0" smtClean="0"/>
              <a:t>2. Greater Swiss Mountain Dog</a:t>
            </a:r>
          </a:p>
          <a:p>
            <a:r>
              <a:rPr lang="en-US" dirty="0" smtClean="0"/>
              <a:t>3. Bernese Mountain Dog</a:t>
            </a:r>
            <a:endParaRPr lang="en-US" dirty="0"/>
          </a:p>
        </p:txBody>
      </p:sp>
      <p:pic>
        <p:nvPicPr>
          <p:cNvPr id="40962" name="Picture 2" descr="http://ts1.mm.bing.net/th?&amp;id=HN.60802681241403679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543300" cy="31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56755" y="1600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Belgian Sheepdog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Miniature American Shepherd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Swedish Shepherd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breed?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4306177" cy="4004745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28600" y="19812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Pyrenean Shepherd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Norweigan</a:t>
            </a:r>
            <a:r>
              <a:rPr lang="en-US" dirty="0" smtClean="0"/>
              <a:t> </a:t>
            </a:r>
            <a:r>
              <a:rPr lang="en-US" dirty="0" err="1" smtClean="0"/>
              <a:t>Buhund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Pumi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76600"/>
            <a:ext cx="3429000" cy="288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63196"/>
            <a:ext cx="3581400" cy="35289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14300" y="2463196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Berger Picard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Pyrenean Shepherd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Canaan Dog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breed?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3701473" cy="355688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304800" y="14478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Swedish </a:t>
            </a:r>
            <a:r>
              <a:rPr lang="en-US" dirty="0" err="1" smtClean="0"/>
              <a:t>Vallhund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Pumi</a:t>
            </a:r>
            <a:endParaRPr lang="en-US" dirty="0" smtClean="0"/>
          </a:p>
          <a:p>
            <a:r>
              <a:rPr lang="en-US" dirty="0" smtClean="0"/>
              <a:t>3. Spanish Water Dog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42038"/>
            <a:ext cx="4114800" cy="3040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14062"/>
            <a:ext cx="4499334" cy="26967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17894" y="24574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7892" name="Picture 4" descr="Norwegian Buh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451" y="3124200"/>
            <a:ext cx="2761699" cy="2514600"/>
          </a:xfrm>
          <a:prstGeom prst="rect">
            <a:avLst/>
          </a:prstGeom>
          <a:noFill/>
        </p:spPr>
      </p:pic>
      <p:pic>
        <p:nvPicPr>
          <p:cNvPr id="37894" name="Picture 6" descr="http://www.akc.org/images/breeds/norwegian_buhund/photos/lg_norwegian_buhun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352800"/>
            <a:ext cx="3810000" cy="317182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Norwegian </a:t>
            </a:r>
            <a:r>
              <a:rPr lang="en-US" sz="3200" dirty="0" err="1" smtClean="0"/>
              <a:t>Buhund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Pyrenean Shepherd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Eskimo Spitz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8916" name="Picture 4" descr="Pu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097" y="3733800"/>
            <a:ext cx="2596053" cy="1981200"/>
          </a:xfrm>
          <a:prstGeom prst="rect">
            <a:avLst/>
          </a:prstGeom>
          <a:noFill/>
        </p:spPr>
      </p:pic>
      <p:pic>
        <p:nvPicPr>
          <p:cNvPr id="38918" name="Picture 6" descr="http://guarddogsguide.com/wp-content/uploads/2009/05/puli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998030"/>
            <a:ext cx="3028950" cy="385997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1. </a:t>
            </a:r>
            <a:r>
              <a:rPr lang="en-US" sz="3200" dirty="0" err="1" smtClean="0"/>
              <a:t>Puli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    2. </a:t>
            </a:r>
            <a:r>
              <a:rPr lang="en-US" sz="3200" dirty="0" err="1" smtClean="0"/>
              <a:t>Komondor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	3. Bob Marley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Puli</a:t>
            </a:r>
          </a:p>
          <a:p>
            <a:r>
              <a:rPr lang="en-US" dirty="0" smtClean="0"/>
              <a:t>2. Bergamasco</a:t>
            </a:r>
          </a:p>
          <a:p>
            <a:r>
              <a:rPr lang="en-US" dirty="0" smtClean="0"/>
              <a:t>3. Spanish Water Dog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24200"/>
            <a:ext cx="4114800" cy="2466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298532" cy="3176588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-11373" y="2344548"/>
            <a:ext cx="640932" cy="7159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By </a:t>
            </a:r>
            <a:r>
              <a:rPr lang="en-US" i="1" dirty="0" err="1"/>
              <a:t>Alphie</a:t>
            </a:r>
            <a:r>
              <a:rPr lang="en-US" i="1" dirty="0"/>
              <a:t> </a:t>
            </a:r>
            <a:r>
              <a:rPr lang="en-US" i="1" dirty="0" err="1"/>
              <a:t>Entlebucher</a:t>
            </a:r>
            <a:r>
              <a:rPr lang="en-US" i="1" dirty="0"/>
              <a:t> on Pinterest</a:t>
            </a:r>
            <a:r>
              <a:rPr lang="en-US" dirty="0"/>
              <a:t>. Digital image. </a:t>
            </a:r>
            <a:r>
              <a:rPr lang="en-US" i="1" dirty="0"/>
              <a:t>Www.pinterest.com</a:t>
            </a:r>
            <a:r>
              <a:rPr lang="en-US" dirty="0"/>
              <a:t>. Www.pinterest.com, </a:t>
            </a:r>
            <a:r>
              <a:rPr lang="en-US" dirty="0" err="1"/>
              <a:t>n.d.</a:t>
            </a:r>
            <a:r>
              <a:rPr lang="en-US" dirty="0"/>
              <a:t> Web. 16 Dec. 2014</a:t>
            </a:r>
            <a:r>
              <a:rPr lang="en-US" dirty="0" smtClean="0"/>
              <a:t>.</a:t>
            </a:r>
          </a:p>
          <a:p>
            <a:r>
              <a:rPr lang="en-US" i="1" dirty="0" err="1"/>
              <a:t>ile:Finnish</a:t>
            </a:r>
            <a:r>
              <a:rPr lang="en-US" i="1" dirty="0"/>
              <a:t> </a:t>
            </a:r>
            <a:r>
              <a:rPr lang="en-US" i="1" dirty="0" err="1"/>
              <a:t>Lapphund</a:t>
            </a:r>
            <a:r>
              <a:rPr lang="en-US" i="1" dirty="0"/>
              <a:t> </a:t>
            </a:r>
            <a:r>
              <a:rPr lang="en-US" i="1" dirty="0" err="1"/>
              <a:t>Elbereth</a:t>
            </a:r>
            <a:r>
              <a:rPr lang="en-US" i="1" dirty="0"/>
              <a:t> </a:t>
            </a:r>
            <a:r>
              <a:rPr lang="en-US" i="1" dirty="0" err="1"/>
              <a:t>Norppa</a:t>
            </a:r>
            <a:r>
              <a:rPr lang="en-US" i="1" dirty="0"/>
              <a:t> 1.jpg</a:t>
            </a:r>
            <a:r>
              <a:rPr lang="en-US" dirty="0"/>
              <a:t>. Digital image. </a:t>
            </a:r>
            <a:r>
              <a:rPr lang="en-US" i="1" dirty="0"/>
              <a:t>Wikipedia</a:t>
            </a:r>
            <a:r>
              <a:rPr lang="en-US" dirty="0"/>
              <a:t>. Wikimedia Commons, 17 Sept. 2006. Web. 16 Dec. 2014</a:t>
            </a:r>
            <a:r>
              <a:rPr lang="en-US" dirty="0" smtClean="0"/>
              <a:t>.</a:t>
            </a:r>
          </a:p>
          <a:p>
            <a:r>
              <a:rPr lang="en-US" i="1" dirty="0"/>
              <a:t>Finnish </a:t>
            </a:r>
            <a:r>
              <a:rPr lang="en-US" i="1" dirty="0" err="1"/>
              <a:t>Lapphund</a:t>
            </a:r>
            <a:r>
              <a:rPr lang="en-US" i="1" dirty="0"/>
              <a:t> Puppy</a:t>
            </a:r>
            <a:r>
              <a:rPr lang="en-US" dirty="0"/>
              <a:t>. Digital image. </a:t>
            </a:r>
            <a:r>
              <a:rPr lang="en-US" i="1" dirty="0"/>
              <a:t>Bing Images</a:t>
            </a:r>
            <a:r>
              <a:rPr lang="en-US" dirty="0"/>
              <a:t>. Breedersonline.co.uk, </a:t>
            </a:r>
            <a:r>
              <a:rPr lang="en-US" dirty="0" err="1"/>
              <a:t>n.d.</a:t>
            </a:r>
            <a:r>
              <a:rPr lang="en-US" dirty="0"/>
              <a:t> Web. 16 Dec. 2014.</a:t>
            </a:r>
          </a:p>
        </p:txBody>
      </p:sp>
    </p:spTree>
    <p:extLst>
      <p:ext uri="{BB962C8B-B14F-4D97-AF65-F5344CB8AC3E}">
        <p14:creationId xmlns:p14="http://schemas.microsoft.com/office/powerpoint/2010/main" val="24004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Italian Shepherd</a:t>
            </a:r>
          </a:p>
          <a:p>
            <a:r>
              <a:rPr lang="en-US" dirty="0" smtClean="0"/>
              <a:t>2. Bergamasco</a:t>
            </a:r>
          </a:p>
          <a:p>
            <a:r>
              <a:rPr lang="en-US" dirty="0" smtClean="0"/>
              <a:t>3. Cardigan Welsh Corgi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806526"/>
            <a:ext cx="5181600" cy="3585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5191"/>
            <a:ext cx="4939387" cy="317280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238125" y="1905000"/>
            <a:ext cx="438150" cy="3913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Australian Cattle Dog</a:t>
            </a:r>
          </a:p>
          <a:p>
            <a:r>
              <a:rPr lang="en-US" sz="3600" dirty="0" smtClean="0"/>
              <a:t>2. Australian Shepherd</a:t>
            </a:r>
          </a:p>
          <a:p>
            <a:r>
              <a:rPr lang="en-US" sz="3600" dirty="0" smtClean="0"/>
              <a:t>3. Pyrenean Shepherd</a:t>
            </a:r>
            <a:endParaRPr lang="en-US" sz="3600" dirty="0"/>
          </a:p>
        </p:txBody>
      </p:sp>
      <p:pic>
        <p:nvPicPr>
          <p:cNvPr id="4" name="Picture 6" descr="http://www.siriusaussies.com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324225" cy="3092302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>
            <a:off x="373871" y="2045759"/>
            <a:ext cx="457200" cy="74261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77766"/>
            <a:ext cx="2414802" cy="32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Australian Cattle Dog</a:t>
            </a:r>
          </a:p>
          <a:p>
            <a:r>
              <a:rPr lang="en-US" sz="3600" dirty="0" smtClean="0"/>
              <a:t>2. Collie</a:t>
            </a:r>
          </a:p>
          <a:p>
            <a:r>
              <a:rPr lang="en-US" sz="3600" dirty="0" smtClean="0"/>
              <a:t>3. Borzoi</a:t>
            </a:r>
            <a:endParaRPr lang="en-US" sz="3600" dirty="0"/>
          </a:p>
        </p:txBody>
      </p:sp>
      <p:pic>
        <p:nvPicPr>
          <p:cNvPr id="4" name="Picture 6" descr="http://www.dogbreedinfo.com/images10/Smooth%20CollieMalcolmnice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567" y="2133600"/>
            <a:ext cx="3810000" cy="28575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203433" y="2133600"/>
            <a:ext cx="507534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44418"/>
            <a:ext cx="2675858" cy="32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8534400" cy="57023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1. Pembroke Welsh Corgi</a:t>
            </a:r>
          </a:p>
          <a:p>
            <a:pPr algn="just"/>
            <a:r>
              <a:rPr lang="en-US" sz="3600" dirty="0" smtClean="0"/>
              <a:t>2. Cardigan Welsh Corgi</a:t>
            </a:r>
          </a:p>
          <a:p>
            <a:pPr algn="just"/>
            <a:r>
              <a:rPr lang="en-US" sz="3600" dirty="0" smtClean="0"/>
              <a:t>3. Swedish </a:t>
            </a:r>
            <a:r>
              <a:rPr lang="en-US" sz="3600" dirty="0" err="1" smtClean="0"/>
              <a:t>Vallhund</a:t>
            </a:r>
            <a:endParaRPr lang="en-US" sz="3600" dirty="0"/>
          </a:p>
        </p:txBody>
      </p:sp>
      <p:pic>
        <p:nvPicPr>
          <p:cNvPr id="4" name="Picture 6" descr="http://www.akc.org/images/breeds/swedish_vallhund/photos/lg_swedish_vallh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105" y="3200400"/>
            <a:ext cx="4277895" cy="3048000"/>
          </a:xfrm>
          <a:prstGeom prst="rect">
            <a:avLst/>
          </a:prstGeom>
          <a:noFill/>
        </p:spPr>
      </p:pic>
      <p:pic>
        <p:nvPicPr>
          <p:cNvPr id="5" name="Picture 4" descr="Swedish Vallh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29" y="3581400"/>
            <a:ext cx="2703721" cy="23622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-77380" y="1447800"/>
            <a:ext cx="685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kc.org/images/breeds/german_shepherd_dog/photos/lg_german_shepherd_d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75510"/>
            <a:ext cx="2895600" cy="4053840"/>
          </a:xfrm>
          <a:prstGeom prst="rect">
            <a:avLst/>
          </a:prstGeom>
          <a:noFill/>
        </p:spPr>
      </p:pic>
      <p:pic>
        <p:nvPicPr>
          <p:cNvPr id="3" name="Picture 4" descr="German Shepherd 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03356"/>
            <a:ext cx="3638550" cy="30640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Belgian </a:t>
            </a:r>
            <a:r>
              <a:rPr lang="en-US" sz="3200" dirty="0" err="1" smtClean="0"/>
              <a:t>Malanois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German Shepherd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Belgian </a:t>
            </a:r>
            <a:r>
              <a:rPr lang="en-US" sz="3200" dirty="0" err="1" smtClean="0"/>
              <a:t>Tervuren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0" y="838200"/>
            <a:ext cx="716507" cy="6629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Cardigan Welsh Corgi</a:t>
            </a:r>
          </a:p>
          <a:p>
            <a:r>
              <a:rPr lang="en-US" dirty="0" smtClean="0"/>
              <a:t>2. Swedish </a:t>
            </a:r>
            <a:r>
              <a:rPr lang="en-US" dirty="0" err="1" smtClean="0"/>
              <a:t>Vallhund</a:t>
            </a:r>
            <a:endParaRPr lang="en-US" dirty="0" smtClean="0"/>
          </a:p>
          <a:p>
            <a:r>
              <a:rPr lang="en-US" dirty="0" smtClean="0"/>
              <a:t>3. Pembroke Welsh Corgi</a:t>
            </a:r>
            <a:endParaRPr lang="en-US" dirty="0"/>
          </a:p>
        </p:txBody>
      </p:sp>
      <p:pic>
        <p:nvPicPr>
          <p:cNvPr id="4" name="Picture 6" descr="http://www.knowledgerush.com/wiki_image/b/bf/Pembroke_Welsh_Corgi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4191000" cy="3282950"/>
          </a:xfrm>
          <a:prstGeom prst="rect">
            <a:avLst/>
          </a:prstGeom>
          <a:noFill/>
        </p:spPr>
      </p:pic>
      <p:pic>
        <p:nvPicPr>
          <p:cNvPr id="5" name="Picture 4" descr="Pembroke Welsh Cor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3886199"/>
            <a:ext cx="3168767" cy="2184781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14300" y="2286000"/>
            <a:ext cx="685800" cy="7452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8"/>
  <p:tag name="FONTSIZE" val="32"/>
  <p:tag name="BULLETTYPE" val="ppBulletArabicPeriod"/>
  <p:tag name="ANSWERTEXT" val="    1. Belgian Malanois&#10;    2. Belgian Tervuren&#10; 3. Belgian Sheepdog"/>
  <p:tag name="ANSWERBULLETS" val="3"/>
  <p:tag name="OLDNUMANSWERS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BB2FFFBCD064DFCB8C4819B0FFD5B74"/>
  <p:tag name="SLIDEID" val="3BB2FFFBCD064DFCB8C4819B0FFD5B7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Name the Breed"/>
  <p:tag name="ANSWERSALIAS" val="    1. Swiss Sheepdog|smicln|    2. Shetland Sheepdog|smicln| 3. Border Collie"/>
  <p:tag name="VALUES" val="Incorrect|smicln|In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4"/>
  <p:tag name="FONTSIZE" val="32"/>
  <p:tag name="BULLETTYPE" val="ppBulletArabicPeriod"/>
  <p:tag name="ANSWERTEXT" val="    1. Swiss Sheepdog&#10;    2. Shetland Sheepdog&#10; 3. Border Collie"/>
  <p:tag name="ANSWERBULLETS" val="3"/>
  <p:tag name="OLDNUMANSWERS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126CC9B08C5448BA4D462D6038D1F82"/>
  <p:tag name="SLIDEID" val="4126CC9B08C5448BA4D462D6038D1F8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What Breed?"/>
  <p:tag name="ANSWERSALIAS" val="    1. Caanan Dog|smicln|    2. Norweigian Buhund|smicln| 3. Akita"/>
  <p:tag name="VALUES" val="Correct|smicln|Incorrect|smicln|In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2"/>
  <p:tag name="FONTSIZE" val="32"/>
  <p:tag name="BULLETTYPE" val="ppBulletArabicPeriod"/>
  <p:tag name="ANSWERTEXT" val="    1. Caanan Dog&#10;    2. Norweigian Buhund&#10; 3. Aki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F55A9D2505C47C4AEEDB2C87B7FA40B"/>
  <p:tag name="SLIDEID" val="DF55A9D2505C47C4AEEDB2C87B7FA40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Name the Herding Dog"/>
  <p:tag name="ANSWERSALIAS" val="    1. Eskimo Spitz|smicln| 2. Norwegian Buhund|smicln|    3. Icelandic Sheepdog"/>
  <p:tag name="VALUES" val="Incorrect|smicln|Incorrect|smicln|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6"/>
  <p:tag name="FONTSIZE" val="32"/>
  <p:tag name="BULLETTYPE" val="ppBulletArabicPeriod"/>
  <p:tag name="ANSWERTEXT" val="    1. Eskimo Spitz&#10; 2. Norwegian Buhund&#10;    3. Icelandic Sheepdog"/>
  <p:tag name="ANSWERBULLETS" val="3"/>
  <p:tag name="OLDNUMANSWERS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AE4EA1296434C2CB5C055951688AE79"/>
  <p:tag name="SLIDEID" val="7AE4EA1296434C2CB5C055951688AE7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Almost Done…"/>
  <p:tag name="ANSWERSALIAS" val="    1. Collie|smicln| 2. Puli|smicln|    3. Shetland Sheepdog"/>
  <p:tag name="VALUES" val="Incorrect|smicln|Incorrect|smicln|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7"/>
  <p:tag name="FONTSIZE" val="32"/>
  <p:tag name="BULLETTYPE" val="ppBulletArabicPeriod"/>
  <p:tag name="ANSWERTEXT" val="    1. Collie&#10; 2. Puli&#10;    3. Shetland Sheepdog"/>
  <p:tag name="ANSWERBULLETS" val="3"/>
  <p:tag name="OLDNUMANSWERS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F85AE250FA041D99A7547D8ECBF7657"/>
  <p:tag name="SLIDEID" val="8F85AE250FA041D99A7547D8ECBF765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What Breed?"/>
  <p:tag name="ANSWERSALIAS" val="    1. Caanan Dog|smicln| 2. Norwegian Buhund|smicln|    3. Pyrenean Shepherd"/>
  <p:tag name="VALUES" val="Incorrect|smicln|Incorrect|smicln|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3"/>
  <p:tag name="FONTSIZE" val="32"/>
  <p:tag name="BULLETTYPE" val="ppBulletArabicPeriod"/>
  <p:tag name="ANSWERTEXT" val="    1. Caanan Dog&#10; 2. Norwegian Buhund&#10;    3. Pyrenean Shepherd"/>
  <p:tag name="ANSWERBULLETS" val="3"/>
  <p:tag name="OLDNUMANSWERS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400605A5D814CD79BE5B51EB0EBCF05"/>
  <p:tag name="SLIDEID" val="F400605A5D814CD79BE5B51EB0EBCF0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Second to last one..which one?"/>
  <p:tag name="ANSWERSALIAS" val="    1. Norwegian Buhund|smicln|    2. Pyrenean Shepherd|smicln| 3. Eskimo Spitz"/>
  <p:tag name="VALUES" val="Correct|smicln|Incorrect|smicln|Incorre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5"/>
  <p:tag name="FONTSIZE" val="32"/>
  <p:tag name="BULLETTYPE" val="ppBulletArabicPeriod"/>
  <p:tag name="ANSWERTEXT" val="    1. Norwegian Buhund&#10;    2. Pyrenean Shepherd&#10; 3. Eskimo Spitz"/>
  <p:tag name="ANSWERBULLETS" val="3"/>
  <p:tag name="OLDNUMANSWERS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884F1E535C43ACACDA1C6DEA47E814"/>
  <p:tag name="SLIDEID" val="52884F1E535C43ACACDA1C6DEA47E81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LAST ONE!!"/>
  <p:tag name="ANSWERSALIAS" val="    1. Puli|smicln|    2. Komondor|smicln| 3. Bob Marley"/>
  <p:tag name="VALUES" val="Correct|smicln|Incorrect|smicln|Incorr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6ADBD5CEBCB4CD19039B263D18C3ED4"/>
  <p:tag name="SLIDEID" val="C6ADBD5CEBCB4CD19039B263D18C3ED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Name the Breed"/>
  <p:tag name="ANSWERSALIAS" val="    1. Australian Shepherd|smicln| 2. Old English Sheepdog|smicln|    3. Polish Lowland Sheepdog"/>
  <p:tag name="VALUES" val="Incorrect|smicln|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2"/>
  <p:tag name="FONTSIZE" val="32"/>
  <p:tag name="BULLETTYPE" val="ppBulletArabicPeriod"/>
  <p:tag name="ANSWERTEXT" val="    1. Puli&#10;    2. Komondor&#10; 3. Bob Marley"/>
  <p:tag name="ANSWERBULLETS" val="3"/>
  <p:tag name="OLDNUMANSWERS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2"/>
  <p:tag name="FONTSIZE" val="32"/>
  <p:tag name="BULLETTYPE" val="ppBulletArabicPeriod"/>
  <p:tag name="ANSWERTEXT" val="    1. Australian Shepherd&#10; 2. Old English Sheepdog&#10;    3. Polish Lowland Sheepdog"/>
  <p:tag name="ANSWERBULLETS" val="3"/>
  <p:tag name="OLDNUMANSWERS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F47F45537404F5691615BCD3F55AF59"/>
  <p:tag name="SLIDEID" val="9F47F45537404F5691615BCD3F55AF5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What Breed?"/>
  <p:tag name="ANSWERSALIAS" val="    1. Belgian Sheepdog|smicln|    2. Belgian Tervuren|smicln| 3. Black Shepherd"/>
  <p:tag name="VALUES" val="Correct|smicln|Incorrect|smicln|In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6"/>
  <p:tag name="FONTSIZE" val="32"/>
  <p:tag name="BULLETTYPE" val="ppBulletArabicPeriod"/>
  <p:tag name="ANSWERTEXT" val="    1. Belgian Sheepdog&#10;    2. Belgian Tervuren&#10; 3. Black Shepherd"/>
  <p:tag name="ANSWERBULLETS" val="3"/>
  <p:tag name="OLDNUMANSWERS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3ADB6A238034A4E876EB5D040FB3DCF"/>
  <p:tag name="SLIDEID" val="83ADB6A238034A4E876EB5D040FB3DCF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RESPONSESGATHERED" val="False"/>
  <p:tag name="QUESTIONALIAS" val="Which Herding Dog?"/>
  <p:tag name="ANSWERSALIAS" val="    1. Belgian Malanois|smicln|    2. Belgian Tervuren|smicln| 3. Belgian Sheepdog"/>
  <p:tag name="VALUES" val="Incorrect|smicln|Correct|smicln|Incorrec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E61A31B70F44F973E6D149FDC3B3C" ma:contentTypeVersion="2" ma:contentTypeDescription="Create a new document." ma:contentTypeScope="" ma:versionID="3119a2239d2d3a78640bf77c750a6c2c">
  <xsd:schema xmlns:xsd="http://www.w3.org/2001/XMLSchema" xmlns:xs="http://www.w3.org/2001/XMLSchema" xmlns:p="http://schemas.microsoft.com/office/2006/metadata/properties" xmlns:ns2="7db4450d-2d4d-49c8-a3e3-0d2e39a3ec99" targetNamespace="http://schemas.microsoft.com/office/2006/metadata/properties" ma:root="true" ma:fieldsID="d12e465746d19b3cb25f084494544317" ns2:_="">
    <xsd:import namespace="7db4450d-2d4d-49c8-a3e3-0d2e39a3e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4450d-2d4d-49c8-a3e3-0d2e39a3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9F59D0-221B-4B0C-A2AC-2B06A26C6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4450d-2d4d-49c8-a3e3-0d2e39a3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93A33-50F9-4664-B291-2261B85466D4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7db4450d-2d4d-49c8-a3e3-0d2e39a3ec9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BE5D72-FE31-42F3-8967-A912D4E9BC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1091</TotalTime>
  <Words>419</Words>
  <Application>Microsoft Office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Lucida Sans Unicode</vt:lpstr>
      <vt:lpstr>Verdana</vt:lpstr>
      <vt:lpstr>Wingdings 2</vt:lpstr>
      <vt:lpstr>Wingdings 3</vt:lpstr>
      <vt:lpstr>Concourse</vt:lpstr>
      <vt:lpstr>Herding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 Breed</vt:lpstr>
      <vt:lpstr>PowerPoint Presentation</vt:lpstr>
      <vt:lpstr>What Breed?</vt:lpstr>
      <vt:lpstr>Which Herding Dog?</vt:lpstr>
      <vt:lpstr>Name the Breed</vt:lpstr>
      <vt:lpstr>What Breed?</vt:lpstr>
      <vt:lpstr>Name the Herding Dog</vt:lpstr>
      <vt:lpstr>Almost Done…</vt:lpstr>
      <vt:lpstr>What Breed?</vt:lpstr>
      <vt:lpstr>Name this breed</vt:lpstr>
      <vt:lpstr>What breed?</vt:lpstr>
      <vt:lpstr>Name this breed?</vt:lpstr>
      <vt:lpstr>PowerPoint Presentation</vt:lpstr>
      <vt:lpstr>Name this breed?</vt:lpstr>
      <vt:lpstr>PowerPoint Presentation</vt:lpstr>
      <vt:lpstr>PowerPoint Presentation</vt:lpstr>
      <vt:lpstr>PowerPoint Presentation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Herding Group</dc:title>
  <dc:creator>kmagsam</dc:creator>
  <cp:lastModifiedBy>Magsam, Kathleen</cp:lastModifiedBy>
  <cp:revision>48</cp:revision>
  <dcterms:created xsi:type="dcterms:W3CDTF">2010-11-15T23:05:13Z</dcterms:created>
  <dcterms:modified xsi:type="dcterms:W3CDTF">2016-12-30T15:04:16Z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0x010100939E61A31B70F44F973E6D149FDC3B3C</vt:lpwstr>
  </property>
</Properties>
</file>