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76" r:id="rId8"/>
    <p:sldId id="278" r:id="rId9"/>
    <p:sldId id="259" r:id="rId10"/>
    <p:sldId id="260" r:id="rId11"/>
    <p:sldId id="261" r:id="rId12"/>
    <p:sldId id="279" r:id="rId13"/>
    <p:sldId id="262" r:id="rId14"/>
    <p:sldId id="263" r:id="rId15"/>
    <p:sldId id="265" r:id="rId16"/>
    <p:sldId id="275" r:id="rId17"/>
    <p:sldId id="266" r:id="rId18"/>
    <p:sldId id="280" r:id="rId19"/>
    <p:sldId id="267" r:id="rId20"/>
    <p:sldId id="268" r:id="rId21"/>
    <p:sldId id="269" r:id="rId22"/>
    <p:sldId id="270" r:id="rId23"/>
    <p:sldId id="271" r:id="rId24"/>
    <p:sldId id="273" r:id="rId25"/>
    <p:sldId id="277" r:id="rId26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96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EB31-4D54-4767-AE9F-CD3F05B0A7D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5998-B8F3-494C-BDF6-A6B9B1A02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EB31-4D54-4767-AE9F-CD3F05B0A7D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5998-B8F3-494C-BDF6-A6B9B1A02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EB31-4D54-4767-AE9F-CD3F05B0A7D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5998-B8F3-494C-BDF6-A6B9B1A02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EB31-4D54-4767-AE9F-CD3F05B0A7D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5998-B8F3-494C-BDF6-A6B9B1A02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EB31-4D54-4767-AE9F-CD3F05B0A7D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5998-B8F3-494C-BDF6-A6B9B1A02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EB31-4D54-4767-AE9F-CD3F05B0A7D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5998-B8F3-494C-BDF6-A6B9B1A02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EB31-4D54-4767-AE9F-CD3F05B0A7D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5998-B8F3-494C-BDF6-A6B9B1A02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EB31-4D54-4767-AE9F-CD3F05B0A7D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5998-B8F3-494C-BDF6-A6B9B1A02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EB31-4D54-4767-AE9F-CD3F05B0A7D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5998-B8F3-494C-BDF6-A6B9B1A02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EB31-4D54-4767-AE9F-CD3F05B0A7D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5998-B8F3-494C-BDF6-A6B9B1A02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EB31-4D54-4767-AE9F-CD3F05B0A7D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5998-B8F3-494C-BDF6-A6B9B1A02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EB31-4D54-4767-AE9F-CD3F05B0A7D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5998-B8F3-494C-BDF6-A6B9B1A02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EEB31-4D54-4767-AE9F-CD3F05B0A7D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25998-B8F3-494C-BDF6-A6B9B1A02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4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jpeg"/><Relationship Id="rId5" Type="http://schemas.openxmlformats.org/officeDocument/2006/relationships/hyperlink" Target="http://www.akc.org/breeds/bichon_frise/index.cfm" TargetMode="External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Nonsporting</a:t>
            </a:r>
            <a:r>
              <a:rPr lang="en-US" dirty="0" smtClean="0"/>
              <a:t> 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AKC Breeds Quiz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20484" name="Picture 4" descr="Chow Ch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533400"/>
            <a:ext cx="3045619" cy="3077678"/>
          </a:xfrm>
          <a:prstGeom prst="rect">
            <a:avLst/>
          </a:prstGeom>
          <a:noFill/>
        </p:spPr>
      </p:pic>
      <p:pic>
        <p:nvPicPr>
          <p:cNvPr id="20486" name="Picture 6" descr="http://t0.gstatic.com/images?q=tbn:ANd9GcTmZoqT2qtWZoOfd5hYyy4Kr1hoRrDRwZWaKMssHBKhXDNnjL0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7478" y="533400"/>
            <a:ext cx="4298130" cy="3219451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 rot="10800000">
            <a:off x="172720" y="4970949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3733800"/>
            <a:ext cx="4114800" cy="2392363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dirty="0" smtClean="0"/>
              <a:t>1. Akita</a:t>
            </a:r>
          </a:p>
          <a:p>
            <a:pPr marL="514350" indent="-51435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Tibetian</a:t>
            </a:r>
            <a:r>
              <a:rPr lang="en-US" dirty="0" smtClean="0"/>
              <a:t> Mastiff</a:t>
            </a:r>
          </a:p>
          <a:p>
            <a:pPr marL="514350" indent="-514350">
              <a:buNone/>
            </a:pPr>
            <a:r>
              <a:rPr lang="en-US" dirty="0" smtClean="0"/>
              <a:t>3. Chow </a:t>
            </a:r>
            <a:r>
              <a:rPr lang="en-US" dirty="0" err="1" smtClean="0"/>
              <a:t>Chow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21508" name="Picture 4" descr="Dalmati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517257"/>
            <a:ext cx="3581400" cy="2959369"/>
          </a:xfrm>
          <a:prstGeom prst="rect">
            <a:avLst/>
          </a:prstGeom>
          <a:noFill/>
        </p:spPr>
      </p:pic>
      <p:pic>
        <p:nvPicPr>
          <p:cNvPr id="21510" name="Picture 6" descr="http://www.dogsindepth.com/nonsporting_dog_breeds/images/dalmatian_h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28600"/>
            <a:ext cx="3810000" cy="3790950"/>
          </a:xfrm>
          <a:prstGeom prst="rect">
            <a:avLst/>
          </a:prstGeom>
          <a:noFill/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4114800"/>
            <a:ext cx="4114800" cy="20113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Labrador Retriever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Dalmatian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Great Dane</a:t>
            </a:r>
            <a:endParaRPr lang="en-US" dirty="0"/>
          </a:p>
        </p:txBody>
      </p:sp>
      <p:sp>
        <p:nvSpPr>
          <p:cNvPr id="7" name="CorShape1"/>
          <p:cNvSpPr/>
          <p:nvPr>
            <p:custDataLst>
              <p:tags r:id="rId3"/>
            </p:custDataLst>
          </p:nvPr>
        </p:nvSpPr>
        <p:spPr>
          <a:xfrm>
            <a:off x="172720" y="4766733"/>
            <a:ext cx="355599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7" name="Picture 4" descr="Finnish Spit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320" y="381000"/>
            <a:ext cx="2784230" cy="3048001"/>
          </a:xfrm>
          <a:prstGeom prst="rect">
            <a:avLst/>
          </a:prstGeom>
          <a:noFill/>
        </p:spPr>
      </p:pic>
      <p:sp>
        <p:nvSpPr>
          <p:cNvPr id="8" name="CorShape1"/>
          <p:cNvSpPr/>
          <p:nvPr>
            <p:custDataLst>
              <p:tags r:id="rId2"/>
            </p:custDataLst>
          </p:nvPr>
        </p:nvSpPr>
        <p:spPr>
          <a:xfrm>
            <a:off x="172720" y="4202853"/>
            <a:ext cx="355599" cy="355600"/>
          </a:xfrm>
          <a:prstGeom prst="rightArrow">
            <a:avLst>
              <a:gd name="adj1" fmla="val 49190"/>
              <a:gd name="adj2" fmla="val 28010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10800000" scaled="1"/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4038600"/>
            <a:ext cx="4114800" cy="20875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Finnish Spitz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Shiba</a:t>
            </a:r>
            <a:r>
              <a:rPr lang="en-US" dirty="0" smtClean="0"/>
              <a:t> </a:t>
            </a:r>
            <a:r>
              <a:rPr lang="en-US" dirty="0" err="1" smtClean="0"/>
              <a:t>Inu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Akita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04800"/>
            <a:ext cx="3181350" cy="334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question text...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50" y="6096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685800"/>
            <a:ext cx="310827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PAnswers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 tIns="45719" bIns="45719">
            <a:noAutofit/>
          </a:bodyPr>
          <a:lstStyle/>
          <a:p>
            <a:pPr marL="514350" indent="-514350"/>
            <a:r>
              <a:rPr lang="en-US" sz="2800" dirty="0" smtClean="0"/>
              <a:t>1. </a:t>
            </a:r>
            <a:r>
              <a:rPr lang="en-US" sz="2800" dirty="0" err="1" smtClean="0"/>
              <a:t>Shiba</a:t>
            </a:r>
            <a:r>
              <a:rPr lang="en-US" sz="2800" dirty="0" smtClean="0"/>
              <a:t> </a:t>
            </a:r>
            <a:r>
              <a:rPr lang="en-US" sz="2800" dirty="0" err="1" smtClean="0"/>
              <a:t>Inu</a:t>
            </a:r>
            <a:endParaRPr lang="en-US" sz="2800" dirty="0" smtClean="0"/>
          </a:p>
          <a:p>
            <a:pPr marL="514350" indent="-514350"/>
            <a:r>
              <a:rPr lang="en-US" sz="2800" dirty="0" smtClean="0"/>
              <a:t>2. Eskimo Dog</a:t>
            </a:r>
          </a:p>
          <a:p>
            <a:pPr marL="514350" indent="-514350"/>
            <a:r>
              <a:rPr lang="en-US" sz="2800" dirty="0" smtClean="0"/>
              <a:t>3. Malamute</a:t>
            </a:r>
            <a:endParaRPr lang="en-US" dirty="0"/>
          </a:p>
        </p:txBody>
      </p:sp>
      <p:sp>
        <p:nvSpPr>
          <p:cNvPr id="9" name="CorShape1"/>
          <p:cNvSpPr/>
          <p:nvPr>
            <p:custDataLst>
              <p:tags r:id="rId3"/>
            </p:custDataLst>
          </p:nvPr>
        </p:nvSpPr>
        <p:spPr>
          <a:xfrm>
            <a:off x="1548448" y="5514657"/>
            <a:ext cx="304800" cy="3048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25604" name="Picture 4" descr="French Bulldo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28600"/>
            <a:ext cx="3581400" cy="3807596"/>
          </a:xfrm>
          <a:prstGeom prst="rect">
            <a:avLst/>
          </a:prstGeom>
          <a:noFill/>
        </p:spPr>
      </p:pic>
      <p:pic>
        <p:nvPicPr>
          <p:cNvPr id="25606" name="Picture 6" descr="http://t0.gstatic.com/images?q=tbn:ANd9GcSnatOKNUZqlLQFwnwwF0L6OGVd8qd0GoP3f5N5ttbdgvc4V5Vya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81000"/>
            <a:ext cx="4147456" cy="3629026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 rot="10800000">
            <a:off x="172720" y="469053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4038600"/>
            <a:ext cx="4114800" cy="20875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Bull Dog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French Bull Dog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Boston Terrier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Tibetan Spaniel</a:t>
            </a:r>
          </a:p>
          <a:p>
            <a:r>
              <a:rPr lang="en-US" dirty="0" smtClean="0"/>
              <a:t>2. Tibetan Mastiff</a:t>
            </a:r>
          </a:p>
          <a:p>
            <a:r>
              <a:rPr lang="en-US" dirty="0" smtClean="0"/>
              <a:t>3. Tibetan Terrier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-32004" y="2819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827656"/>
            <a:ext cx="4696312" cy="381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3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26628" name="Picture 4" descr="Keesho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68179"/>
            <a:ext cx="3048000" cy="3208421"/>
          </a:xfrm>
          <a:prstGeom prst="rect">
            <a:avLst/>
          </a:prstGeom>
          <a:noFill/>
        </p:spPr>
      </p:pic>
      <p:pic>
        <p:nvPicPr>
          <p:cNvPr id="26630" name="Picture 6" descr="http://www.cutepuppiesforsale.net/wp-content/uploads/2010/07/Keeshon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457200"/>
            <a:ext cx="3505200" cy="3189732"/>
          </a:xfrm>
          <a:prstGeom prst="rect">
            <a:avLst/>
          </a:prstGeom>
          <a:noFill/>
        </p:spPr>
      </p:pic>
      <p:sp>
        <p:nvSpPr>
          <p:cNvPr id="8" name="CorShape1"/>
          <p:cNvSpPr/>
          <p:nvPr>
            <p:custDataLst>
              <p:tags r:id="rId2"/>
            </p:custDataLst>
          </p:nvPr>
        </p:nvSpPr>
        <p:spPr>
          <a:xfrm rot="10800000">
            <a:off x="172720" y="423333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3581400"/>
            <a:ext cx="4114800" cy="25447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Husky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Keeshond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Afghan Hound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27652" name="Picture 4" descr="Lhasa Aps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81000"/>
            <a:ext cx="4419600" cy="3279811"/>
          </a:xfrm>
          <a:prstGeom prst="rect">
            <a:avLst/>
          </a:prstGeom>
          <a:noFill/>
        </p:spPr>
      </p:pic>
      <p:pic>
        <p:nvPicPr>
          <p:cNvPr id="27654" name="Picture 6" descr="http://www.gopetsamerica.com/lhasa-apso/lhasa-aps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599" y="609600"/>
            <a:ext cx="3391685" cy="2990851"/>
          </a:xfrm>
          <a:prstGeom prst="rect">
            <a:avLst/>
          </a:prstGeom>
          <a:noFill/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810000"/>
            <a:ext cx="4114800" cy="23161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Papillion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Lhasa </a:t>
            </a:r>
            <a:r>
              <a:rPr lang="en-US" dirty="0" err="1" smtClean="0"/>
              <a:t>Apso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Shih Tzu</a:t>
            </a:r>
            <a:endParaRPr lang="en-US" dirty="0"/>
          </a:p>
        </p:txBody>
      </p:sp>
      <p:sp>
        <p:nvSpPr>
          <p:cNvPr id="9" name="CorShape1"/>
          <p:cNvSpPr/>
          <p:nvPr>
            <p:custDataLst>
              <p:tags r:id="rId3"/>
            </p:custDataLst>
          </p:nvPr>
        </p:nvSpPr>
        <p:spPr>
          <a:xfrm rot="10800000">
            <a:off x="172720" y="446193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28676" name="Picture 4" descr="Löwch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762000"/>
            <a:ext cx="3505200" cy="3080886"/>
          </a:xfrm>
          <a:prstGeom prst="rect">
            <a:avLst/>
          </a:prstGeom>
          <a:noFill/>
        </p:spPr>
      </p:pic>
      <p:sp>
        <p:nvSpPr>
          <p:cNvPr id="28678" name="AutoShape 6" descr="data:image/jpg;base64,/9j/4AAQSkZJRgABAQAAAQABAAD/2wCEAAkGBhQSERUUEhQWFRUWGRoYGBcYGRgYGRocGhogFx4dHB8XHSYeGRwkGRwYHy8gJCcpLCwwHSAyNTQqNSYrLCkBCQoKDgwOGg8PFykcHxopLCkpKSkpKSksKSkpKSkpKSkpLCkpKSkpKSkpLCkpKSkpLCkpLCksLCkpKSkpKSksKf/AABEIAIcAkAMBIgACEQEDEQH/xAAcAAACAgMBAQAAAAAAAAAAAAAFBgMEAAIHAQj/xAA6EAABAgQEAwYFAwMEAwEAAAABAhEAAyExBBJBUQVhgQYicZGh8BMyscHRByNCFFLhFWJy8TOC0hb/xAAYAQADAQEAAAAAAAAAAAAAAAABAgMABP/EACARAQEBAQEAAgIDAQAAAAAAAAABEQIhEjEDQRMiUWH/2gAMAwEAAhEDEQA/AGUyXur0H4jxC0As5he/1ZYpfSKq8USXrA+ZfDqhafZjDjUWf1hRl4latTEwlKIvA/kg4P4ri0tApWKJ7VDRBMVZKUJ+YOfP3SLAmIH8L9IO0rZHaYmyPWPTxuYaBAjQhAsGJ/6it/VFyA0C2/6Kb+qmqPygdBE834zXR5CIEYwtQiPJc4AAqdROgNW38L+RjS0L4IYbs/iZpAJSElnUwYDwZzSD2G7OzZYopCr6N4aRFwrFFCQCGy0Ym23vpBNPHUUBLEg+NLw8yDIGcQwa0pIBQSztWrdGFvWFXGy1uyxlfcfeGydiwVVIo4u1YFcTmpSlSlrSQWSBZzqw3braNffoL56Az5+UCvKJsDhgs/M0V1hCiAkALZynM5q28ZLwpfaI2Z5Rl36HJXA796C2G4awEBeHyFFQdVtIPJnbmkPxIOOeplNrGxFo2m35x6CRUxJmqSREsuYdS0RKnHakajK7lTAAknYCpPk8bG1a4EVzMVNlpZghBBJrU3rzYQ5T+ALmISO6Slqgi9Sb9PYEcu7Cdppk/HTFJH7ZKWSf4S0klNdSVEPzMdfwk9gSNS9eQaOjmeYGFbifY7EklTA8kl2GwBrQUgQjDFDhQIOxBB6x0aVxI8mfyiPiOHl4gMQ50Iun/wChyhfh/guflaUd4vufD3rC5wvtfMGLzfCLEhLZS6gpWjlmArtBbtbOMhK0EnNsirhqV0HXaOf4HiiZC5K1ucswLUjMo0saWdqjpG5J910jtD2vTh2IUshiRvcasxAcX5eEWuzijjwnEZmyEgG17hgWuNI94J2eGJQqZPU8lS1FADd5JPdAeySltDd9Yk7V/qBJ4cZchEklw/doAkKZhzpc7xOc/Lr1Qtdu+LYmScicqCbqUpv/AFS9KBsxNzagiHg3aJU4BE5J+I16V1obaPTn4Q/8L7TpxmHTOyZUqB7pqdQWa1jC72k7OqpMkOkXBFQC2oLvVnfe8G3L4Sy4VuMYpKe+SsLlGjhLsCAoOKtW/NTPBnC8UExIUl3sQbg7HnCL2ix6v6hykh0gKQRZXyqSfBQN7PDZwDFiYl5QAWgBKkn+QSMofUWFYPVtmhzMGzjlA0JBjT+umH+RiCbKWFZjUH0/MZKScpUPKIXr/TrCMKWc3jZMhShaJ0SMQl3Q/WPJRnO3w/WK57obGn9MWivxXDE4eewqZM0DT+B/zFsfHS/7fSIwZlfiS+4xzDQpKSFW/wBub0hoGwp/p5gilM4ii8ya8mLdM32jqkrioTJClKAKVBJcsHYH30jmvApcwn4OHSVzCElZsNi5fupBYDdjDV2pwcrAcPIVMK566j+0rYOEo0TRNb0B5RTMCXV3jHbPDykEiaHaiQCSonS1GFXMKuM/VlZX+yk5iQO8zaAHuhxs2rtHNcdjlKPeJJ/PPwh8/TrswJs6WtQqAFXJADUKrhyG1FwNWJH172sws4yROnK7yqqSkKK3UymZ2FxeoaziEbh3CZk6alKfmUQG+Yj705mOhfrNhigygO6gAJbVRLqck3YhNNIGfphKQmcFH5mdKRsXSVF6mygNqnUQloQ88RmDCSZEpy0tINTtRy12A05tHPuNmZxF5kuUFBKmSoqCSXNr2t6w39tgZiWBqsAA7ZiE0rdtfGFLClUlDAMAbWFBT6X5RxfyZ19ujNgmnjk7DJTLmISijJyFwQPCx/B8A8dn+I/Elh9RbfXTwMcuUFzgAXJBbpz6fUQ49mZhDJV9qP8AWBO/7aayfED/AFU7NBLYmWKOEzL0OivAinQQD7G415gvmSC7fySaMY6NxhSZiZ8hZ7sxCkhzQKZk+oEIH6aYXNNmAqAyhLpOoepB3SQD4FUdk9jnn2dVTjkp7tEEtRAt0g8eGOaM2rMb+FosowCQ0Jkoq0riWIA70tJ6x6ONTdZXkYKmVfvdIxMpMH1lGTxtRvIV5iB3GeLrmZcNKllM2dSpsgkgmmhIIfYL2oxCSNIu4TBS0n4mQfEKWKjdthsIbmbQzUGBwKMLJTKl2TVStVE1Uok7l6aRyX9TOKKXiCA5SEgDZsxr4uk+xHWeIz6GOV9vsGwExwDUF7Fu+KjxUPExTqjXP8Kp5gJYsoUNqaeFPRo+g+wPDvhyATcgO97CjClHbwEcC4LizLmhSQSoVSxI71gaVoSN4+iOzOKeQkkMGsXFXINy93r+IPIftS7a9l0YrIps60KCspchV2BOgcuYQsF2MmYLEBSVZ0lDE0BBfM7f2lmGrG9I68ur7QLxWHBNrNE+oFLKV/Eyg6G17V8tOkUsdwpK5ZYd5JcjdiW6MfQwwTcH3lgXb1/6gNipuRQUXq4p99haOTv8f7NOlbC4NKCkm2UH7fb6RrxPGCSuXlD3B5szDq1vxGisYAK/LbN/bV67Ab84kweElzARmBPj4lx1O5vC8yT6a3Q7i2Hmzk/CQnMVoUl3b+QWkgnUhRA5wT7CdjBJPxVfETMA7wIqHsxsahiNv+TA1wjhjmrEaw0YbCsktsB5U/Edn45cJAWcZjkJyAHYNfwb34xAmQs3WekX8RhHJYF/TyimcMrf1hOvs2rqZl3H/UeIY/KIWhj1D+XmbxIeIzHvptFPiX5QzomKG0WUzSwOrQlL4xNp3rHZ/OHTBp/YlFXzZEk83Dn6iGksNLoTxPFlKHVQAOrwt7MI3anjSVSVmVLVMQAhObKWfx3e0NPabEh8l3cqDUIow8DtArEcYzS8q0IykMRlNqNXwhLpb1+nJcHickx0hq0JuBv0v0HXtXYfixmykhikABnYn5jqwDsxLWeOYdsOACRMEyV/41gKAu2arFtiSnoIcP0wmt35qsyiAiWgEFgXU9LZq+Q1Ih+azqE1bJihKUVE0oLc42M7OSBpQnnsImkystOULbtMp4hGUhTat79IpTcGFFvLe+sFMak5fex99YprDHzHnX6wlYFncLYhrG/vUaGBw4OEzKUU/gD9vKGcAA5VWUTlOgcOA+xqOTRCvCPRVnNdQ9QftE7zP0zOCLY7faGZDt7EA8JhSlVdr7wYQe7HR+O5AVJyXOvnGuV9Ihmz1Ax58Us5VR9IWsVEpB0p4dY9zfSnKNVq3oXa487tSMSHNT10p9YdNJh051BCR3lEAdT7MOGL4glIbMyQGzbBIb6D3qC7O8NMyYF2TLIUo6UqB4k6DS94rcamBSsif5OVHQJB+WwqSB5CNbkPzVTH4ozFksAC7JFWTduupioqWVAO1dy9j9OcWFEkk2s2zAfjrFjh+GC5qRUAnvG3M31yh4GZCX2h3GOEpXhwiYS5zqTowsB1IJ8PGFvsPPXIxSkKLpBJJqwygjpT0bcQ+dpuICgAGYv0AGUdBQwNncF/bQpABUVZikahPeDl6sohQ5lJ0iPHX97FLMnhywa2D+J9Y2Rjg4HsNp4xTwiFCSXu3v7wGkYopzH/AHJH2+sP1cowexePDXvXpFJWPcge9DAjEYosFCqWIf8AMDTilIUQagl35Gv0id6DRyXxAEqcOAph9T66RbkLYNobeY36wv4bFpUpQB7xYqSaVFQR9CIL4Uu1TXQ+NR9IM9bTBg5/dDsaX92iLiOOVK7ySRyILHqOTesQLxAlIJI8qn/ML2L4s5IBLHQ6Hk7h+fPSOjmE66xvxHjoVplI2JFdiCb8orS+KmjqbR7sfzAzOHc5SCaO73YO1vrEStklgakMznWrsDWDUvlRdc3y6ffyi5wvBmespSRvmNrnQafiKUxBsQBy2bdy+5rDR2WlhKFEJCXJ71HNtBYCkBSTaM4fDCTL+Ekuzkkak1LbDR4WTgEzfiuHOahtY68qn0hjKzmIB0J98oHSsOxVRip32idu1awrYuUULaznZ0l6NU7NXUxc7PHvZiQKZQ97VvTanjAriuJyTFODRndv5HUkNsz+LFoH/wCuiWczOz0JYnuk0FxrW2jloe+oS+ifanDEVSe8lVCaFiHr4t9Is9l55UiorbLo/wCDpza0L3Fe2EtZXReUtViWprziLDdsRJWf2lklwygEkKd6vybq8cs4s7lWldKmzmQXpSg/HpC7MnhiW59aq+sa8J4+cRKzqSEGoyu5ajVbl0iBc2hDa0ivc0utpM0Baks6C7+DF/SsUpRohySUhYNbgGnV39YKKwOZJUCA/v6AQDxQVLckWoRTmWHVvXeJdeMll4JJL77bfN6acvCGHhgOuvs/5ilwbCZ3o+X1bb3rEvFSUBJyqY3BSfOnW+0U/Hy1uJuN48UTZYqzkEir0868oV5y0ldiBYc6kHdjS9WbnHicQJh/3UqrRVBo7l99tY2URlyB9X7oLMdVJVtVqO58IvqN/slE2hVYFzVjqAL1YCjHxjUTqMACbs2U0O7MWAfckmNAsAECxJJ7q3qXoQLlmLg0j1M/KGNAaEjNTUAO1eV/VyXMElztCR9OmxDPX8xb4LxJMmbU90j5jRI5xUmp1PLk+oAAG/3qYgLEgkhjs9LAE+GsKrL6eZ3HJaJJnggjIV3HeAuA+uw/MAJv6k4QLSMz5khQoSQCDdqpND3b26LeLwktZZSAUkgsScr6U1oBWm0Q/wCly0/KhKaVAGnQWO9n1ZwUUv5P+IOM8cM+YqYAcoomgBbdgCKnQ8iYo5wAp+WpDgPRnc1A3ZjF5Sd6N+Ho2h3o76xDnAYEOBdVHajkZqCmh1go/an8J3VVrmxHjbR02PKpMeJlZDs1eZeu1KOXIiRaSXDAXNHJqwrU6Ai563iBU0pqGpXkCDm5g1F69TGFZw+NUgukqDgl3I1vfQ+FXs8FuzivjLEkr7rOcr5jbui5qXD6A63hbnOc1SE2tpVzSnLxg/2Gxf7ikquzgtzZtPG+sajHSpGCQUkChHv/ABAbjXAf2zluK+IptDJhESwGSXNjG+UZa+/YhbzsVwndnF5Xc0e+2sMvE0JnSFAZVkA8zYktq/KFHtRxaXgZoGUnP3mTsxAI0Z6Nyhb/AP3U9Wb4UsCxqcxBBdxlYk0FXDcwY3EvMDyzKqiaMwI7oH9yshAT3hVqKzF3DsaU0sycWC2RIl/KyQQoABjYgqJzVrQsdjA5RJKlEVzHu/8ALMSADYVFC5NdY9UXFQGuQQDuXswFPCKajZglKUFCtS4pcsb0FjY6MX2jaXNPeHy90gAkBiS5e5Gj7WvccJoKauWZgczEkijM6QXdy+g3ibMDQUFDVw1KGlQW1Ne8LQS4OpmAhhdr9cvWoPl4R6pxWlmarOA+lxy+hjIyEVREgl3NzYUOm7gcmo5vEGUuySUtYu/k+lPTnHsZALaqqwz1eljSljeub62e8ezMNuTQgaajbfrHsZGBEvCaC5d315k+LnyrEZww83u1C7UNXTyL7RkZCiqLl6kvZzc+LnWjHk+8eYbDFCwUHKoMptNFAHenS20ZGQdExSO206UcwlpymprR25h6908vWLJ/UNZUhZkl2WnIFDKxbvVHzVIbbUu0ZGQfuH56pY41xOfilfvZEpSSUpQ+VOY5zepJBHSlIqS0aAvSjvTWmtK677xkZBL1fUxBKQHL1DU0IDUakeqw6gpgatUPsaFyOb2eMjINpJ9N8PMCixKiKDwoGsfF/S9JwjMWSA6mawbQMBR/l8GuavkZA0K//9k="/>
          <p:cNvSpPr>
            <a:spLocks noChangeAspect="1" noChangeArrowheads="1"/>
          </p:cNvSpPr>
          <p:nvPr/>
        </p:nvSpPr>
        <p:spPr bwMode="auto">
          <a:xfrm>
            <a:off x="155575" y="-617538"/>
            <a:ext cx="1371600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80" name="Picture 8" descr="http://t3.gstatic.com/images?q=tbn:ANd9GcRZxjwiH5h9Xw5UWRDcMYVqu9n1TnsVJpaFmYRdLK6VdDOA4qoRy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3274" y="838200"/>
            <a:ext cx="3740726" cy="3086101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72720" y="5763429"/>
            <a:ext cx="355599" cy="355600"/>
          </a:xfrm>
          <a:prstGeom prst="rightArrow">
            <a:avLst>
              <a:gd name="adj1" fmla="val 49190"/>
              <a:gd name="adj2" fmla="val 28010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10800000" scaled="1"/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4038600"/>
            <a:ext cx="4191000" cy="28194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Chinese Crested-powder puff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Shih Tzu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Lowchen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29700" name="Picture 4" descr="Poodle (Standard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85086"/>
            <a:ext cx="2983432" cy="3548714"/>
          </a:xfrm>
          <a:prstGeom prst="rect">
            <a:avLst/>
          </a:prstGeom>
          <a:noFill/>
        </p:spPr>
      </p:pic>
      <p:sp>
        <p:nvSpPr>
          <p:cNvPr id="29702" name="AutoShape 6" descr="data:image/jpg;base64,/9j/4AAQSkZJRgABAQAAAQABAAD/2wBDAAkGBwgHBgkIBwgKCgkLDRYPDQwMDRsUFRAWIB0iIiAdHx8kKDQsJCYxJx8fLT0tMTU3Ojo6Iys/RD84QzQ5Ojf/2wBDAQoKCg0MDRoPDxo3JR8lNzc3Nzc3Nzc3Nzc3Nzc3Nzc3Nzc3Nzc3Nzc3Nzc3Nzc3Nzc3Nzc3Nzc3Nzc3Nzc3Nzf/wAARCADBAJADASIAAhEBAxEB/8QAHAAAAgIDAQEAAAAAAAAAAAAABAUDBgACBwEI/8QAPhAAAgEDAwIDBwIFAwMCBwAAAQIDAAQRBRIhMUETUWEGFCIycYGhkbEjQsHR8Acz4VJy8RU0FjZDYnOCov/EABgBAAMBAQAAAAAAAAAAAAAAAAECAwAE/8QAJBEAAgIDAAIBBAMAAAAAAAAAAAECEQMhMRJBIgQTMmEzQlH/2gAMAwEAAhEDEQA/AOV21gtxLI0rPFGGJLINxPXhR3PrntS6VXDKhYkDoPL+1Eht7qqNj6nr962a3e0bMmN2M/DyfpntU02LYy0yGVBhrUhQVYuzYHUc9B2OasFoUiSRpp0+MbViQbc56EnrjgcCgRcNcafEojEbJ87OuSuPI5x9zj8VqDJ70kUY3Sk4C45OemB36965pSbexWMJWY4WIMHlOFjB2bvXzC4P1NFm6aT3e0QRxQ27FwSNqu/80jHyA4Uf4TbO1t7VJBLITcsMklQWOepJ69iBnt2GRSXU541YQR4EYABC4yw5JGeo8yTzyK0QC7UozLcSPJcNMzuWBB4Pmx7+VLgkQY5+IDsD+9GTFZHcqgIwA+0YHHSoXUBgOOPTgU6QaNBtB+HKgnAqVG2kqrnBIOKjVfi2AElumP1/WmsPs5rT2yXA0q8aJwcMIWNHxbNQtaBmBwo5xja3etmaeFR4iMV/+4ZA+ma1eJoJsSKYyPhYHjFYJZg4KSS7iSoVSTT16CAXMFvJds7RygE7mMRBIyM52n+hx9Kll0qcEPaSQzQMSscin+bGdpyMqx9cehxR0yrFKolNu9w4AOAQyegK45phZ29vH4ru9yJn+HaFXa6+TqV+Ln6ehreaSDZS4l2XKiUEbXywPXIPINOLfSrlkPvZWNc7viHxRsRnr0Gf+k8ny71YIdLRpxfe7mQqAMuOjDoSR1wPPPbnrR0OnxXKqdm5WDbHWQEqQfi79fP8460ss3+AbKwDpmmoCkLXNwQG+Ftq/YkH04A/4nk1AXASfwFUPHkhWI+IHB7kfiidTiezcuJRdWjHw3yuGiP/AEnuD9etAvGqRBY2LdSAe49D3/f0pZO1sK2KrRd8ggSEvI2AADyfQfX70yGnRTQMtzBcWrg4BlmQZ/8A1IBq165oksTCPRGSOywF8NHCPwOrE43E89/sKHtPZokRH3Jp32Ayj3hACSQOORx14/NP5J8L/ZrpXLaP3SC4ga6glR04jjznI79MfmmUE1tCyo8re8vwrKjFlUZ4zkYBPU+WcGj20a1ilKPD4wdCcoMGA474GDz+uPXNAWVlH4SNdRslwN3iBgQdo7D7YpWk9geP9BQvoY7oyeKpW2Te4dCBJLgAceQ4AXyFK5W8eXPiKxxxl8c5Jyc+bU2MGlyhyvjWu7J2yAvjpg4A9Dx9PU1Ha6bbSyrGgYlh8OCNxJ9D0xSpKwLF7AILS5XEKxlpC2AEw4ZvQjg9ausH+lWuXFvG5ktkLKN0bOcp6HjrVp9hPY9LezjuLxIzkAr13H6n+tXW+v47KI5OAo45rojBJWybik9CH2J9gLH2czPeeFeX27KylTiMegPf1q5l0Heq/da2mcKwBABHPOD0qGPU/Eb5vzTqjVRL7U+yWj+0cLNcwKlyB8FxGMMD646j61w/WtHl0PUPcDzcRtmSUjA5Pw4J7Y5rvUF5uIBNUz/U21s43stX+H3kN4SHbu+LqGx0JGMc8YPpilyR+NitnLINNaE7mYq/ylupx5Dy/c+VO9NtYduNqgnqc55I/wDH+clfe3m0uyvvlcng8jPcn0B6+Z46AiioZGWdIJHy0aFpec4fHf6DPPmTXI/2IMHKBXgBCbPDaPtudtxx05yF/OKU381terM0aPBLDcsf4IyzOnIbHQ5Xt3x1qbUL3fbRTjbIWcg7Bu5UnHORg4br2oVZibiQbIyrNyepP2x9vvW4ayC8vkdo74APETtkGDkDqNynqMhh5jaD50j1mP8AjZt4yEYblKcqfp61Z4YAzmOXYVkUjBGeRyKINrBZGMxbGZAQIUXnHJyPPr09aKkPGVCm5mvLVEJc+HIodT1BHl6Glx1S4J5YUdFLI02owvujWPDxxmMrty3Qg9sH8UonGWO5FB9BimSR2wyNxsJOpy9SceW0kYrU6iSCPi582oDAzxWuFH8n603ijPJIKe/I7c/Wp9N1ee2voZo8/AwJx/U0tLAH4Y0+5q2f6e6XLqOuW/jRhYN2W+AYYDsc0yihJT1s7poN1PL7Pw3VzGY2eMEKRiqn7U6kxhl2nJAPFXDWbpYLFYI1A4wAO3Fc5voZ9Qu47a2BeWZ9qr6/5zVG/RJI1T2b1I3I12K7keI26gwnPw8AZ8ux4qC99pl0dU/9QV0yeNgzXQ9XvYrEQaVCAMqAzEcegFU3WLSB3BlwRHk896LWrAN9M1mO5ijlhfcjjKnzFOb3R4faDSjDcu0bFgyOvVOKqOjDc6yYAz0HYCrnZXGABkijDemJJHGdd0hvZ7W7lHyyQAGFiD8Qz8JP3JJ+lKNNMqZklBeV87mKn4d3GT/neuif6tWzIkF0q7kkcByT0xnFc+gJCKkQA3OFHI8+g/vXLljUmiYZeEFWS4lDGPbIAhOFzxjzP2889OaFiusQyeI+2NSQuOrN2FDKHXMLYzJkZBzk9efXzrXcGd0CfCXCbsdMnkj1pADuKZZWjSNAGWMSMQeM/wCfvUE9/slaO1+GSOLer55+LJ/dQah0+4WEXd2GHRYlDrvHJJPHfgdKiIiVt5lJlI/2iM5GBgnsBg/n6UyCPJJ4J5FtHz7y8ZQoF4PHB6nmqneoVkPFGLCjurWsqNcANliMbD59h9+mT515rEbq4eRMF0V8HryAe1TwqkdOCVJoT1vFDJO+yFdzHyrEALAYbnpt5otZpGj92t1WPP8AuMD8w9T/AE8/OugpJk9hZ2yThCyTT43Hn4Ix3JNX3/TSW1bWXdHDOFIQ7cDHp68GqBdqsMYtIAdxYGVjwXfsv0H+dKY6Hqc2lzNc2hXdFtjiDDIJYjJ/QChHTs5nt2df166yzDnPpVcstVGm6oLkReK2x1QDqGKnH5/eodL1uTXoUElpOlwzFARGQjc9c+g61Vb3WQupyW8sTC3XkTEdx3PpyKZu2OmgPRLm9n1dI7i6n8LxcyeKT4hwcjr06Vdb+UX914cJbbvJYnuPTz+tKIyzgKW3gjPXI+1M9GO+4dieRhf0p7C0NrJPDQBR0NOLRyrDLetL4kAXjuM0VEcP1ploR7PPbcR3Hs9OrKHPBHofOuMe7yRsbllK9did885J/HSute108b6LKkjhQAGLeXNcxvbe9tFeG5Mv8Nto3L8Wc4yp/mHPUVH6iW0TApLjYzynOdxYgnuSDz59TzWm8e8uVAOSxB9BXj2bOqhgSmScqRkj0B9c1iRCOJ3LYCqRkjlST3H3rnbQrM94do1syowuXz3zx/aoZXeC/lLuGZuMA9MDp+gqU+H74nzBthyB54zz+tLoHb3l5GKkBTgZ6GqwVodHXn9k9FeVWttKiidCGA8RyCfufWkPt1ppt2hk8LwwY9uO3H+CrVFeBMb0cDPZuoqL2o3axp4igiAmQ7lfpkdCDVZQo6VOPpHIOUVlBxnuKN05Qoe4IyVwIlbu/Yn6day9sruCR1ltTlTyQM/tS9nmACBWVc9Ah4oeJpNBLyg3DOG3FFIRj3Ynkn8miLDEjQQvkRNMGYDuOn7UsiEhIVUYnntj6Uz0jT7i51K1hZ8eLIsYA5IJIGaPiTtHavZu2aPQzdvHtefeY1zkqhYn9Sf2Fcq1mymnupxdRYUSFcZHxKOhP5+2K7XqrJa2wt4xhI0CKB3A4Fc81nT2mZ3hISQHjihkj8bXSWTlop1q91okO+3R7y3Vs+GWIMa47eufqPSjNC9r4FvSJwYoyvDMc4PrRksGF3R4WUfy98/+aV6vaW01pulhRLgZKlVwSQM4yBUoZm9SJQzPjOi6dqMNzGrpIsiEdVPFFyXQT4l49a5roMPuGmzXlu8gYjHLEqOR17YwetMYvaG8hSP3mNJDIo29gc96f7qToqpphvtRqclxOLW1CsxUH4s4HmehzVXDTvMserXMu2HGIonUggLkZI7c4PNWW51cy6fBNDIHkhyngKuzcZVBC8nkAqM+eD04pG137lc+HLLbidoVkk8PLkEZ2pjkbu5HQceWK5pTlK2YjV0WMmIlSTk8559f2oe7tN9gLhGJMmVK5zgg5/r+KDupi7ySLCI5yfiOeWJ5BPYkGjLK4C6YtowOC45Jzg5zRhBoArac21yGbk79+MZ4xjH4/ag3LhwdpHiZYnyA6VJOJHvBuXIkPwt0I9K3hO/UE8UYjD5ZT5DnH3xXR+Iy0dqexuMArb7lHcV5a3zpMsd1ExAPZcGnlxFNbz7XnUIe6DIraTRIrqHfFcszdeVxg/pXQ9jJC3XfZ2HXIBc2Vk0dwBjK4w/ofWuf3mki3laKaGRXU4ZXXBB+ldKZ7/T4AkU0hwecNuNINbe71Ahp4v4sYwXC4LD186W6C1ZRZbBByFA+pxT7/T/SXuPaa1mCxmG1PjtgZ6dPzihZLTknnnzq/wD+nem+6aVd6hIMeMwjXj+Ud/1P4op2BIP1VsyMTJwOgqvyxmXqcinftA+28KqB0HalKjrzxRbCVfVNAU6gl+jOGiIyBzle4/aoLyyhnj/jJ0wQCKt7KGQ55GOtCtYq4O0c/vXNmxNu4nPlhJ7RXmtBLZXFqNn8aMqAFxk446etVqfWb+yhgZ7O38KAAQ4TkZGCT6/3q9HTgb63m5R4CWCk8Nnik2saeYb2a3j2jaThs8EEcD9qlGCemb6dXafRHbXdssZKWjSO5yNxGUJIC4I9eD9T515IYuXt5Ngzm5XAzI+SQc9CvT9DUKaCiX9tFdSQsgc7leYpwefmA45+1eXQgtbqS3UbS+MJuDbh1GD58n0OeKRxSfxKyVC+6mNxqMruUG9AQEIIGB0/zqfrURZ+SjnOfmFa3cTeMFijJkQEscHnknp9D+KyOQCNScZrojwUljkfBVsAlcK2AOaAWG5Em5yMjO0KPTjmipsCPdu56fT1qE3MasUZpGUMfij6kemen/NFfoKPpBrW6zvMe5ewzzQ93flUKLFJG/qcVI2ozk5M0h9BwPxXk0lncIRcQLux8xJP5NX2UEb3Um/c8n/9V5NqTsmSgcefQV5dxornw2Xb2wKgUHo2WH1zTONi2LbtPEYsoAzyfKrzpCy2/shCHyp64I6As2KD0DRo5J/erlAbdPlVv5m/tTy8uUmsrhVxsxtx5eX+etLQyKrqVw09yzFt3rQu81jj4j9aidgnzHAqdhCxMnhlOP1qKOY5+Hp0qFG78VsshwAMCjYKDhard7d+4dsjg1X9chFvqbQh2kCpGuW+Y4UDJPnxVhs5WDjnpS72gQPqUjsQPhUdPSi6q0HHH5FR1G2inQm6hDKP5lHIFJTZQ2kmbVVdWPzH5lXI4x2Aq7mANxt3gjyqv6xo8lpieBGZM5I28p/xU6sfJDQi1fxJISY3eKRc8qcbh5HH1pCjnxcE805dw0kmCOZD98/+KVSRYvBgEjazfg0Uc6VGhmLooHJ2rx55FT29oJ4QZNySRsRnzH+fvQ5gLMioM7lOD5d6KhkYIgZueQ2fr/bFZvWjcPpqDSoGjw5YP35pRqemmAkxPuXyp3BqcDxAzNyw8gKB1G4t2J8BgSR35qibKtFdaBw3IwfWjtK08XdwqMMAck47VqZQThhj6Uz0W5RWnYYyE/rTpiVsN1KeK3iMSYUKuAo8qWWCmfSb2ZiDukwuDzgD/mles6iZJnKn0on2cld9HvlL4VXGPuOaRvdDUKmOHYHnmh7tMwk56c0U6gyGtZkBTHY9aRKwsXJPkjcccfap7Zi65Ld+PpVfv79Le+W2MuC7ABQOeasNouUH0rUYY2hBcZ86I1tV94jOwFfDGTjrQ9sPiwaazxC4EWyMyMRgin/qHH+ZXXVFl2LuHozk/wBhXuxQecn0GOaPurVopCrxKPqc0KxVOFZsn/p/4qaZ1NFL9pvZh1SW/wBNhZRndJBjpg5yPzxVTC/FKxBKiMgEdTnrXYEKggkHB+bikWsaHHJL71aIqjGZEVe3nRZCeO3ZzWPduURIVUcEN1A4o2GyXwxI5BkJ+VozgHjzp5Np0TN4sUuxk5UEcZHp1oJZFmuN9wf40edw6qBUp2jmnBo6zI7EbAfUYqAucDnkVssmP5D+1aSg5JAAHqf6V0rRR8PRID1yTUttKIpQ5+U8MPQ0EZGU53AD0XP7mvfHic/G8g+jAf0o2BIB1Q+DO4ByoPFT+yt2ZL+S0BOyaJsjtkDP9DWauLOLTZHbO5WyJM5GPIk0i9l9REWvWZt2Vllk2E9RhuKn7GLTKhWUg+dYR8B6cedSX4KXLhs5yaiDAqc4pl0DOea86f8AxdCFX4027znr5firtYPmNSOprnntWGg9tI5FGFYxnnoe1XqwYhAeQCKzMPrdMsDRs1/7p4UYVW3A78j+valtq53Dkmotbl2ywA8/BTpWhbadoKnVopRMcuD8pJ4I+9CyMrElIQPXr+1e2FyWRYzlsn4een0o6OCR1yFOR1BHSoSjTOzHk8kKwkwcsVCLjuAKJhiLgFpF4HTJNFPEfleNiuMYK9TQsrshwqceRHSgmO0xRrOhNMr3Fh/vKpzFnh/6Zqh3WwzGK5YRz5wQq4YH1+ldSieTcCuYweCV4zSP2l9nxqEUk1psiu2GGJOPG+vl9a3SOSFqx6AzfKOa9KvtIIIPbNSsRGeQaxpVddoGMHOauyArm3DqRQMjMDxTK7iOSVIIoF0NboAeaOWaIguCpHQ81Sr6yls7xZ7R3jdHDjacYIOavG5k6Upv7dZGLbevU1qNZb5r2O/jhvYWylwgccdPMfXOaj3gA5qp6U89mJotxMIQyDOeDkdPLOfxU91dXpimRlMbKjEY5yR1x60tBK97UEXWvtIhBEQVR9RyauGlzCS3jbPUVQpGKEs3xE8kmjdHv5neSNJQm1Cw3d/SiwI6RbyqpHNBanceNdcHIQAD+tLoUulRjLOpxuAAGMkYP7VIuGGR96eIshjYyxA5Y4lHQ9jTuz1JA/hSgAv0fyNVYDA6UdFG5j4XP2NBxTNGTTLPLcoCykKSP860vnkRt21V58moBXchQ3DL3J4PpXpIK7jIAfIDOKi4eJ2wyKSJ1MYXsM9AMn+1atlPiA6fat9N9ze6AvJJFixyUXnNHXtzogMfh2kjRgkMQ7KTjzzwfxWtIzkl1ENzIrA1paWbTsCp6VudOuQMshxU1kk8EgwpqjOU2uNJZlYYJ4zwKR3Vq8Jww488VbLi4DQltw3jspBI+1L41e5De92gOfk92cvkeoYDb+tIpV0Zxsqrx7ulRNYyOhbYSBz9KtkuiOse6O2WMHvNIM/oM/vS8aPcyz7k2Ic4wowCKbyQlFZ8CVCzw4LdCGXIIyDgjy4pXqdxqEmY/B2/xHfxPmJ3E5x5cEfpXQRpb228Sx7jjPX+1J7+OMcwqFbvimWzFDXT5mx/DYfiiItDlVlk8RYGPysGBOPp3qxyRlupIr2GBXTwnPqpPY01CXQDbQMI9k9yZQrBgFTAJxjP1wabW7QqnERY+bNQnglDgjpUycUyQG9hKTbc7FVT9K3FxI3zsf1oYZrdTTAsnL56k1PAys6hsZ6DPT6E0IGqRCr4B4+lCSTQ0ZNO0M9kjIZBAuwdSQeKQe0VwJoktRcqkTP/ABQp/GB9s/aniNL7v4ImYLnK84B9DQuk6QFjlkkDlnVjJNjnk/KM9PrXFkjNOlwtOblE6W9or4yz4HYKAP2oc6VArFvDLE9S7Fv3NGx3APUip1dXxn7VakaxM0cduCqosa+SjA/FRCVQ5C4O4569DTm5tElX5c1Xr/T5oG3wNyOaWUQpk9xdW7qyTAHPn2oGWeyijARB9QeaX3TMxDvkE9RQkoyvlTJaFbC57+Ig4ZyT5mlEqrKxwvU9q9kGGrIZNrjPTNMkK2CSW7KT8JqLZg4PWrOiwzR9FJ9BS2+sgpLxkD0NOn6EaAWh8ZOwYDr50HsZWw3FGoxBAYVJLAsieL/N5U3BQACtwOKn92cDcVYDzxWGFV+aRB9DmiBEG2vQD2zUwMH829vpgUbbaXqN2yC1sJNrjKs6kAjzyeKDaGSAUc4xk59asMWmXV/pkcKAxM7bpHPA29s/XH7edDXGj3enNHJdSW/A8RonYgEDnBYDH57inXsrcSaxYz27sIxyTJEwDnPTjnjGeftUZNS0NEYQUztflX61lZQ9lfQb2pZqPyNWVlFgRWLn/wCr/wB1LpaysoQ4Z9A5vmqMdaysqqJsZ2Py/avbvtWVlAzE83+7RFt8hrKymfALpFc/OfpQo6VlZWMzXzrsNp/7KD/sX9hWVlJMaJRvbj/3D/8A4WorTf8A5R1D/sX9hWVlcMf5WD2f/9k="/>
          <p:cNvSpPr>
            <a:spLocks noChangeAspect="1" noChangeArrowheads="1"/>
          </p:cNvSpPr>
          <p:nvPr/>
        </p:nvSpPr>
        <p:spPr bwMode="auto">
          <a:xfrm>
            <a:off x="155575" y="-579438"/>
            <a:ext cx="91440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4" name="AutoShape 8" descr="data:image/jpg;base64,/9j/4AAQSkZJRgABAQAAAQABAAD/2wBDAAkGBwgHBgkIBwgKCgkLDRYPDQwMDRsUFRAWIB0iIiAdHx8kKDQsJCYxJx8fLT0tMTU3Ojo6Iys/RD84QzQ5Ojf/2wBDAQoKCg0MDRoPDxo3JR8lNzc3Nzc3Nzc3Nzc3Nzc3Nzc3Nzc3Nzc3Nzc3Nzc3Nzc3Nzc3Nzc3Nzc3Nzc3Nzc3Nzf/wAARCADBAJADASIAAhEBAxEB/8QAHAAAAgIDAQEAAAAAAAAAAAAABAUDBgACBwEI/8QAPhAAAgEDAwIDBwIFAwMCBwAAAQIDAAQRBRIhMUETUWEGFCIycYGhkbEjQsHR8Acz4VJy8RU0FjZDYnOCov/EABgBAAMBAQAAAAAAAAAAAAAAAAECAwAE/8QAJBEAAgIDAAIBBAMAAAAAAAAAAAECEQMhMRJBIgQTMmEzQlH/2gAMAwEAAhEDEQA/AOV21gtxLI0rPFGGJLINxPXhR3PrntS6VXDKhYkDoPL+1Eht7qqNj6nr962a3e0bMmN2M/DyfpntU02LYy0yGVBhrUhQVYuzYHUc9B2OasFoUiSRpp0+MbViQbc56EnrjgcCgRcNcafEojEbJ87OuSuPI5x9zj8VqDJ70kUY3Sk4C45OemB36965pSbexWMJWY4WIMHlOFjB2bvXzC4P1NFm6aT3e0QRxQ27FwSNqu/80jHyA4Uf4TbO1t7VJBLITcsMklQWOepJ69iBnt2GRSXU541YQR4EYABC4yw5JGeo8yTzyK0QC7UozLcSPJcNMzuWBB4Pmx7+VLgkQY5+IDsD+9GTFZHcqgIwA+0YHHSoXUBgOOPTgU6QaNBtB+HKgnAqVG2kqrnBIOKjVfi2AElumP1/WmsPs5rT2yXA0q8aJwcMIWNHxbNQtaBmBwo5xja3etmaeFR4iMV/+4ZA+ma1eJoJsSKYyPhYHjFYJZg4KSS7iSoVSTT16CAXMFvJds7RygE7mMRBIyM52n+hx9Kll0qcEPaSQzQMSscin+bGdpyMqx9cehxR0yrFKolNu9w4AOAQyegK45phZ29vH4ru9yJn+HaFXa6+TqV+Ln6ehreaSDZS4l2XKiUEbXywPXIPINOLfSrlkPvZWNc7viHxRsRnr0Gf+k8ny71YIdLRpxfe7mQqAMuOjDoSR1wPPPbnrR0OnxXKqdm5WDbHWQEqQfi79fP8460ss3+AbKwDpmmoCkLXNwQG+Ftq/YkH04A/4nk1AXASfwFUPHkhWI+IHB7kfiidTiezcuJRdWjHw3yuGiP/AEnuD9etAvGqRBY2LdSAe49D3/f0pZO1sK2KrRd8ggSEvI2AADyfQfX70yGnRTQMtzBcWrg4BlmQZ/8A1IBq165oksTCPRGSOywF8NHCPwOrE43E89/sKHtPZokRH3Jp32Ayj3hACSQOORx14/NP5J8L/ZrpXLaP3SC4ga6glR04jjznI79MfmmUE1tCyo8re8vwrKjFlUZ4zkYBPU+WcGj20a1ilKPD4wdCcoMGA474GDz+uPXNAWVlH4SNdRslwN3iBgQdo7D7YpWk9geP9BQvoY7oyeKpW2Te4dCBJLgAceQ4AXyFK5W8eXPiKxxxl8c5Jyc+bU2MGlyhyvjWu7J2yAvjpg4A9Dx9PU1Ha6bbSyrGgYlh8OCNxJ9D0xSpKwLF7AILS5XEKxlpC2AEw4ZvQjg9ausH+lWuXFvG5ktkLKN0bOcp6HjrVp9hPY9LezjuLxIzkAr13H6n+tXW+v47KI5OAo45rojBJWybik9CH2J9gLH2czPeeFeX27KylTiMegPf1q5l0Heq/da2mcKwBABHPOD0qGPU/Eb5vzTqjVRL7U+yWj+0cLNcwKlyB8FxGMMD646j61w/WtHl0PUPcDzcRtmSUjA5Pw4J7Y5rvUF5uIBNUz/U21s43stX+H3kN4SHbu+LqGx0JGMc8YPpilyR+NitnLINNaE7mYq/ylupx5Dy/c+VO9NtYduNqgnqc55I/wDH+clfe3m0uyvvlcng8jPcn0B6+Z46AiioZGWdIJHy0aFpec4fHf6DPPmTXI/2IMHKBXgBCbPDaPtudtxx05yF/OKU381terM0aPBLDcsf4IyzOnIbHQ5Xt3x1qbUL3fbRTjbIWcg7Bu5UnHORg4br2oVZibiQbIyrNyepP2x9vvW4ayC8vkdo74APETtkGDkDqNynqMhh5jaD50j1mP8AjZt4yEYblKcqfp61Z4YAzmOXYVkUjBGeRyKINrBZGMxbGZAQIUXnHJyPPr09aKkPGVCm5mvLVEJc+HIodT1BHl6Glx1S4J5YUdFLI02owvujWPDxxmMrty3Qg9sH8UonGWO5FB9BimSR2wyNxsJOpy9SceW0kYrU6iSCPi582oDAzxWuFH8n603ijPJIKe/I7c/Wp9N1ee2voZo8/AwJx/U0tLAH4Y0+5q2f6e6XLqOuW/jRhYN2W+AYYDsc0yihJT1s7poN1PL7Pw3VzGY2eMEKRiqn7U6kxhl2nJAPFXDWbpYLFYI1A4wAO3Fc5voZ9Qu47a2BeWZ9qr6/5zVG/RJI1T2b1I3I12K7keI26gwnPw8AZ8ux4qC99pl0dU/9QV0yeNgzXQ9XvYrEQaVCAMqAzEcegFU3WLSB3BlwRHk896LWrAN9M1mO5ijlhfcjjKnzFOb3R4faDSjDcu0bFgyOvVOKqOjDc6yYAz0HYCrnZXGABkijDemJJHGdd0hvZ7W7lHyyQAGFiD8Qz8JP3JJ+lKNNMqZklBeV87mKn4d3GT/neuif6tWzIkF0q7kkcByT0xnFc+gJCKkQA3OFHI8+g/vXLljUmiYZeEFWS4lDGPbIAhOFzxjzP2889OaFiusQyeI+2NSQuOrN2FDKHXMLYzJkZBzk9efXzrXcGd0CfCXCbsdMnkj1pADuKZZWjSNAGWMSMQeM/wCfvUE9/slaO1+GSOLer55+LJ/dQah0+4WEXd2GHRYlDrvHJJPHfgdKiIiVt5lJlI/2iM5GBgnsBg/n6UyCPJJ4J5FtHz7y8ZQoF4PHB6nmqneoVkPFGLCjurWsqNcANliMbD59h9+mT515rEbq4eRMF0V8HryAe1TwqkdOCVJoT1vFDJO+yFdzHyrEALAYbnpt5otZpGj92t1WPP8AuMD8w9T/AE8/OugpJk9hZ2yThCyTT43Hn4Ix3JNX3/TSW1bWXdHDOFIQ7cDHp68GqBdqsMYtIAdxYGVjwXfsv0H+dKY6Hqc2lzNc2hXdFtjiDDIJYjJ/QChHTs5nt2df166yzDnPpVcstVGm6oLkReK2x1QDqGKnH5/eodL1uTXoUElpOlwzFARGQjc9c+g61Vb3WQupyW8sTC3XkTEdx3PpyKZu2OmgPRLm9n1dI7i6n8LxcyeKT4hwcjr06Vdb+UX914cJbbvJYnuPTz+tKIyzgKW3gjPXI+1M9GO+4dieRhf0p7C0NrJPDQBR0NOLRyrDLetL4kAXjuM0VEcP1ploR7PPbcR3Hs9OrKHPBHofOuMe7yRsbllK9did885J/HSute108b6LKkjhQAGLeXNcxvbe9tFeG5Mv8Nto3L8Wc4yp/mHPUVH6iW0TApLjYzynOdxYgnuSDz59TzWm8e8uVAOSxB9BXj2bOqhgSmScqRkj0B9c1iRCOJ3LYCqRkjlST3H3rnbQrM94do1syowuXz3zx/aoZXeC/lLuGZuMA9MDp+gqU+H74nzBthyB54zz+tLoHb3l5GKkBTgZ6GqwVodHXn9k9FeVWttKiidCGA8RyCfufWkPt1ppt2hk8LwwY9uO3H+CrVFeBMb0cDPZuoqL2o3axp4igiAmQ7lfpkdCDVZQo6VOPpHIOUVlBxnuKN05Qoe4IyVwIlbu/Yn6day9sruCR1ltTlTyQM/tS9nmACBWVc9Ah4oeJpNBLyg3DOG3FFIRj3Ynkn8miLDEjQQvkRNMGYDuOn7UsiEhIVUYnntj6Uz0jT7i51K1hZ8eLIsYA5IJIGaPiTtHavZu2aPQzdvHtefeY1zkqhYn9Sf2Fcq1mymnupxdRYUSFcZHxKOhP5+2K7XqrJa2wt4xhI0CKB3A4Fc81nT2mZ3hISQHjihkj8bXSWTlop1q91okO+3R7y3Vs+GWIMa47eufqPSjNC9r4FvSJwYoyvDMc4PrRksGF3R4WUfy98/+aV6vaW01pulhRLgZKlVwSQM4yBUoZm9SJQzPjOi6dqMNzGrpIsiEdVPFFyXQT4l49a5roMPuGmzXlu8gYjHLEqOR17YwetMYvaG8hSP3mNJDIo29gc96f7qToqpphvtRqclxOLW1CsxUH4s4HmehzVXDTvMserXMu2HGIonUggLkZI7c4PNWW51cy6fBNDIHkhyngKuzcZVBC8nkAqM+eD04pG137lc+HLLbidoVkk8PLkEZ2pjkbu5HQceWK5pTlK2YjV0WMmIlSTk8559f2oe7tN9gLhGJMmVK5zgg5/r+KDupi7ySLCI5yfiOeWJ5BPYkGjLK4C6YtowOC45Jzg5zRhBoArac21yGbk79+MZ4xjH4/ag3LhwdpHiZYnyA6VJOJHvBuXIkPwt0I9K3hO/UE8UYjD5ZT5DnH3xXR+Iy0dqexuMArb7lHcV5a3zpMsd1ExAPZcGnlxFNbz7XnUIe6DIraTRIrqHfFcszdeVxg/pXQ9jJC3XfZ2HXIBc2Vk0dwBjK4w/ofWuf3mki3laKaGRXU4ZXXBB+ldKZ7/T4AkU0hwecNuNINbe71Ahp4v4sYwXC4LD186W6C1ZRZbBByFA+pxT7/T/SXuPaa1mCxmG1PjtgZ6dPzihZLTknnnzq/wD+nem+6aVd6hIMeMwjXj+Ud/1P4op2BIP1VsyMTJwOgqvyxmXqcinftA+28KqB0HalKjrzxRbCVfVNAU6gl+jOGiIyBzle4/aoLyyhnj/jJ0wQCKt7KGQ55GOtCtYq4O0c/vXNmxNu4nPlhJ7RXmtBLZXFqNn8aMqAFxk446etVqfWb+yhgZ7O38KAAQ4TkZGCT6/3q9HTgb63m5R4CWCk8Nnik2saeYb2a3j2jaThs8EEcD9qlGCemb6dXafRHbXdssZKWjSO5yNxGUJIC4I9eD9T515IYuXt5Ngzm5XAzI+SQc9CvT9DUKaCiX9tFdSQsgc7leYpwefmA45+1eXQgtbqS3UbS+MJuDbh1GD58n0OeKRxSfxKyVC+6mNxqMruUG9AQEIIGB0/zqfrURZ+SjnOfmFa3cTeMFijJkQEscHnknp9D+KyOQCNScZrojwUljkfBVsAlcK2AOaAWG5Em5yMjO0KPTjmipsCPdu56fT1qE3MasUZpGUMfij6kemen/NFfoKPpBrW6zvMe5ewzzQ93flUKLFJG/qcVI2ozk5M0h9BwPxXk0lncIRcQLux8xJP5NX2UEb3Um/c8n/9V5NqTsmSgcefQV5dxornw2Xb2wKgUHo2WH1zTONi2LbtPEYsoAzyfKrzpCy2/shCHyp64I6As2KD0DRo5J/erlAbdPlVv5m/tTy8uUmsrhVxsxtx5eX+etLQyKrqVw09yzFt3rQu81jj4j9aidgnzHAqdhCxMnhlOP1qKOY5+Hp0qFG78VsshwAMCjYKDhard7d+4dsjg1X9chFvqbQh2kCpGuW+Y4UDJPnxVhs5WDjnpS72gQPqUjsQPhUdPSi6q0HHH5FR1G2inQm6hDKP5lHIFJTZQ2kmbVVdWPzH5lXI4x2Aq7mANxt3gjyqv6xo8lpieBGZM5I28p/xU6sfJDQi1fxJISY3eKRc8qcbh5HH1pCjnxcE805dw0kmCOZD98/+KVSRYvBgEjazfg0Uc6VGhmLooHJ2rx55FT29oJ4QZNySRsRnzH+fvQ5gLMioM7lOD5d6KhkYIgZueQ2fr/bFZvWjcPpqDSoGjw5YP35pRqemmAkxPuXyp3BqcDxAzNyw8gKB1G4t2J8BgSR35qibKtFdaBw3IwfWjtK08XdwqMMAck47VqZQThhj6Uz0W5RWnYYyE/rTpiVsN1KeK3iMSYUKuAo8qWWCmfSb2ZiDukwuDzgD/mles6iZJnKn0on2cld9HvlL4VXGPuOaRvdDUKmOHYHnmh7tMwk56c0U6gyGtZkBTHY9aRKwsXJPkjcccfap7Zi65Ld+PpVfv79Le+W2MuC7ABQOeasNouUH0rUYY2hBcZ86I1tV94jOwFfDGTjrQ9sPiwaazxC4EWyMyMRgin/qHH+ZXXVFl2LuHozk/wBhXuxQecn0GOaPurVopCrxKPqc0KxVOFZsn/p/4qaZ1NFL9pvZh1SW/wBNhZRndJBjpg5yPzxVTC/FKxBKiMgEdTnrXYEKggkHB+bikWsaHHJL71aIqjGZEVe3nRZCeO3ZzWPduURIVUcEN1A4o2GyXwxI5BkJ+VozgHjzp5Np0TN4sUuxk5UEcZHp1oJZFmuN9wf40edw6qBUp2jmnBo6zI7EbAfUYqAucDnkVssmP5D+1aSg5JAAHqf6V0rRR8PRID1yTUttKIpQ5+U8MPQ0EZGU53AD0XP7mvfHic/G8g+jAf0o2BIB1Q+DO4ByoPFT+yt2ZL+S0BOyaJsjtkDP9DWauLOLTZHbO5WyJM5GPIk0i9l9REWvWZt2Vllk2E9RhuKn7GLTKhWUg+dYR8B6cedSX4KXLhs5yaiDAqc4pl0DOea86f8AxdCFX4027znr5firtYPmNSOprnntWGg9tI5FGFYxnnoe1XqwYhAeQCKzMPrdMsDRs1/7p4UYVW3A78j+valtq53Dkmotbl2ywA8/BTpWhbadoKnVopRMcuD8pJ4I+9CyMrElIQPXr+1e2FyWRYzlsn4een0o6OCR1yFOR1BHSoSjTOzHk8kKwkwcsVCLjuAKJhiLgFpF4HTJNFPEfleNiuMYK9TQsrshwqceRHSgmO0xRrOhNMr3Fh/vKpzFnh/6Zqh3WwzGK5YRz5wQq4YH1+ldSieTcCuYweCV4zSP2l9nxqEUk1psiu2GGJOPG+vl9a3SOSFqx6AzfKOa9KvtIIIPbNSsRGeQaxpVddoGMHOauyArm3DqRQMjMDxTK7iOSVIIoF0NboAeaOWaIguCpHQ81Sr6yls7xZ7R3jdHDjacYIOavG5k6Upv7dZGLbevU1qNZb5r2O/jhvYWylwgccdPMfXOaj3gA5qp6U89mJotxMIQyDOeDkdPLOfxU91dXpimRlMbKjEY5yR1x60tBK97UEXWvtIhBEQVR9RyauGlzCS3jbPUVQpGKEs3xE8kmjdHv5neSNJQm1Cw3d/SiwI6RbyqpHNBanceNdcHIQAD+tLoUulRjLOpxuAAGMkYP7VIuGGR96eIshjYyxA5Y4lHQ9jTuz1JA/hSgAv0fyNVYDA6UdFG5j4XP2NBxTNGTTLPLcoCykKSP860vnkRt21V58moBXchQ3DL3J4PpXpIK7jIAfIDOKi4eJ2wyKSJ1MYXsM9AMn+1atlPiA6fat9N9ze6AvJJFixyUXnNHXtzogMfh2kjRgkMQ7KTjzzwfxWtIzkl1ENzIrA1paWbTsCp6VudOuQMshxU1kk8EgwpqjOU2uNJZlYYJ4zwKR3Vq8Jww488VbLi4DQltw3jspBI+1L41e5De92gOfk92cvkeoYDb+tIpV0Zxsqrx7ulRNYyOhbYSBz9KtkuiOse6O2WMHvNIM/oM/vS8aPcyz7k2Ic4wowCKbyQlFZ8CVCzw4LdCGXIIyDgjy4pXqdxqEmY/B2/xHfxPmJ3E5x5cEfpXQRpb228Sx7jjPX+1J7+OMcwqFbvimWzFDXT5mx/DYfiiItDlVlk8RYGPysGBOPp3qxyRlupIr2GBXTwnPqpPY01CXQDbQMI9k9yZQrBgFTAJxjP1wabW7QqnERY+bNQnglDgjpUycUyQG9hKTbc7FVT9K3FxI3zsf1oYZrdTTAsnL56k1PAys6hsZ6DPT6E0IGqRCr4B4+lCSTQ0ZNO0M9kjIZBAuwdSQeKQe0VwJoktRcqkTP/ABQp/GB9s/aniNL7v4ImYLnK84B9DQuk6QFjlkkDlnVjJNjnk/KM9PrXFkjNOlwtOblE6W9or4yz4HYKAP2oc6VArFvDLE9S7Fv3NGx3APUip1dXxn7VakaxM0cduCqosa+SjA/FRCVQ5C4O4569DTm5tElX5c1Xr/T5oG3wNyOaWUQpk9xdW7qyTAHPn2oGWeyijARB9QeaX3TMxDvkE9RQkoyvlTJaFbC57+Ig4ZyT5mlEqrKxwvU9q9kGGrIZNrjPTNMkK2CSW7KT8JqLZg4PWrOiwzR9FJ9BS2+sgpLxkD0NOn6EaAWh8ZOwYDr50HsZWw3FGoxBAYVJLAsieL/N5U3BQACtwOKn92cDcVYDzxWGFV+aRB9DmiBEG2vQD2zUwMH829vpgUbbaXqN2yC1sJNrjKs6kAjzyeKDaGSAUc4xk59asMWmXV/pkcKAxM7bpHPA29s/XH7edDXGj3enNHJdSW/A8RonYgEDnBYDH57inXsrcSaxYz27sIxyTJEwDnPTjnjGeftUZNS0NEYQUztflX61lZQ9lfQb2pZqPyNWVlFgRWLn/wCr/wB1LpaysoQ4Z9A5vmqMdaysqqJsZ2Py/avbvtWVlAzE83+7RFt8hrKymfALpFc/OfpQo6VlZWMzXzrsNp/7KD/sX9hWVlJMaJRvbj/3D/8A4WorTf8A5R1D/sX9hWVlcMf5WD2f/9k="/>
          <p:cNvSpPr>
            <a:spLocks noChangeAspect="1" noChangeArrowheads="1"/>
          </p:cNvSpPr>
          <p:nvPr/>
        </p:nvSpPr>
        <p:spPr bwMode="auto">
          <a:xfrm>
            <a:off x="155575" y="-579438"/>
            <a:ext cx="91440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6" name="Picture 10" descr="http://t2.gstatic.com/images?q=tbn:ANd9GcQekpG3rMjxUckIaOjanU0vMuG9IeEAvuLHowXfeNPUqURJMrU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672730"/>
            <a:ext cx="3886200" cy="2937246"/>
          </a:xfrm>
          <a:prstGeom prst="rect">
            <a:avLst/>
          </a:prstGeom>
          <a:noFill/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810000"/>
            <a:ext cx="4191000" cy="26670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Portugese</a:t>
            </a:r>
            <a:r>
              <a:rPr lang="en-US" dirty="0" smtClean="0"/>
              <a:t> Water Dog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Old English Sheep Dog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Poodle</a:t>
            </a:r>
          </a:p>
        </p:txBody>
      </p:sp>
      <p:sp>
        <p:nvSpPr>
          <p:cNvPr id="9" name="CorShape1"/>
          <p:cNvSpPr/>
          <p:nvPr>
            <p:custDataLst>
              <p:tags r:id="rId3"/>
            </p:custDataLst>
          </p:nvPr>
        </p:nvSpPr>
        <p:spPr>
          <a:xfrm rot="10800000">
            <a:off x="172720" y="6022509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1028" name="Picture 4" descr="American Eskimo Do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16230"/>
            <a:ext cx="2895600" cy="3017520"/>
          </a:xfrm>
          <a:prstGeom prst="rect">
            <a:avLst/>
          </a:prstGeom>
          <a:noFill/>
        </p:spPr>
      </p:pic>
      <p:pic>
        <p:nvPicPr>
          <p:cNvPr id="1030" name="Picture 6" descr="http://t1.gstatic.com/images?q=tbn:ANd9GcQf7ntM7QboMbrBFuV5gygSxGHBazRfNDWDY4A9y9YKrOul9pX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304800"/>
            <a:ext cx="2819400" cy="2882901"/>
          </a:xfrm>
          <a:prstGeom prst="rect">
            <a:avLst/>
          </a:prstGeom>
          <a:noFill/>
        </p:spPr>
      </p:pic>
      <p:sp>
        <p:nvSpPr>
          <p:cNvPr id="11" name="CorShape1"/>
          <p:cNvSpPr/>
          <p:nvPr>
            <p:custDataLst>
              <p:tags r:id="rId2"/>
            </p:custDataLst>
          </p:nvPr>
        </p:nvSpPr>
        <p:spPr>
          <a:xfrm>
            <a:off x="172720" y="3669453"/>
            <a:ext cx="355599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3505200"/>
            <a:ext cx="3505200" cy="2620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American Eskimo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Keeshond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Samoyed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0724" name="Picture 4" descr="Schipperk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108"/>
            <a:ext cx="3276600" cy="3397317"/>
          </a:xfrm>
          <a:prstGeom prst="rect">
            <a:avLst/>
          </a:prstGeom>
          <a:noFill/>
        </p:spPr>
      </p:pic>
      <p:pic>
        <p:nvPicPr>
          <p:cNvPr id="30726" name="Picture 6" descr="http://www.puppypurebred.com/images/schipperk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67666"/>
            <a:ext cx="3048000" cy="2880360"/>
          </a:xfrm>
          <a:prstGeom prst="rect">
            <a:avLst/>
          </a:prstGeom>
          <a:noFill/>
        </p:spPr>
      </p:pic>
      <p:sp>
        <p:nvSpPr>
          <p:cNvPr id="8" name="CorShape1"/>
          <p:cNvSpPr/>
          <p:nvPr>
            <p:custDataLst>
              <p:tags r:id="rId2"/>
            </p:custDataLst>
          </p:nvPr>
        </p:nvSpPr>
        <p:spPr>
          <a:xfrm rot="10800000">
            <a:off x="172720" y="461433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3962400"/>
            <a:ext cx="4114800" cy="21637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Chow </a:t>
            </a:r>
            <a:r>
              <a:rPr lang="en-US" dirty="0" err="1" smtClean="0"/>
              <a:t>Chow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Schipperke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Brussels Griffon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2772" name="Picture 4" descr="Tibetan Spani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32634"/>
            <a:ext cx="4038600" cy="3082092"/>
          </a:xfrm>
          <a:prstGeom prst="rect">
            <a:avLst/>
          </a:prstGeom>
          <a:noFill/>
        </p:spPr>
      </p:pic>
      <p:pic>
        <p:nvPicPr>
          <p:cNvPr id="32774" name="Picture 6" descr="http://t0.gstatic.com/images?q=tbn:ANd9GcR0CUH2Yl7O5dh-HmvHW5VZlaIaMOtsMtboeSnW2Bs3DtouO-c6U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838200"/>
            <a:ext cx="3877591" cy="2695576"/>
          </a:xfrm>
          <a:prstGeom prst="rect">
            <a:avLst/>
          </a:prstGeom>
          <a:noFill/>
        </p:spPr>
      </p:pic>
      <p:sp>
        <p:nvSpPr>
          <p:cNvPr id="10" name="CorShape1"/>
          <p:cNvSpPr/>
          <p:nvPr>
            <p:custDataLst>
              <p:tags r:id="rId2"/>
            </p:custDataLst>
          </p:nvPr>
        </p:nvSpPr>
        <p:spPr>
          <a:xfrm rot="10800000">
            <a:off x="172720" y="476673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4114800"/>
            <a:ext cx="4114800" cy="20113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Tibetan Mastiff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Tibetan Spaniel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Tibetan Terrier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err="1"/>
              <a:t>Coton</a:t>
            </a:r>
            <a:r>
              <a:rPr lang="en-US" i="1" dirty="0"/>
              <a:t> De </a:t>
            </a:r>
            <a:r>
              <a:rPr lang="en-US" i="1" dirty="0" err="1"/>
              <a:t>Tulear</a:t>
            </a:r>
            <a:r>
              <a:rPr lang="en-US" dirty="0"/>
              <a:t>. Digital image. </a:t>
            </a:r>
            <a:r>
              <a:rPr lang="en-US" i="1" dirty="0"/>
              <a:t>Www.bing.com</a:t>
            </a:r>
            <a:r>
              <a:rPr lang="en-US" dirty="0"/>
              <a:t>. Www.dogbreedslist.com, </a:t>
            </a:r>
            <a:r>
              <a:rPr lang="en-US" dirty="0" err="1"/>
              <a:t>n.d.</a:t>
            </a:r>
            <a:r>
              <a:rPr lang="en-US" dirty="0"/>
              <a:t> Web. 16 Dec. 2014</a:t>
            </a:r>
            <a:r>
              <a:rPr lang="en-US" dirty="0" smtClean="0"/>
              <a:t>.</a:t>
            </a:r>
          </a:p>
          <a:p>
            <a:r>
              <a:rPr lang="en-US" i="1" dirty="0" err="1"/>
              <a:t>Chupacabras</a:t>
            </a:r>
            <a:r>
              <a:rPr lang="en-US" i="1" dirty="0"/>
              <a:t> Vivo </a:t>
            </a:r>
            <a:r>
              <a:rPr lang="en-US" i="1" dirty="0" err="1"/>
              <a:t>Xoloitzcuintli</a:t>
            </a:r>
            <a:r>
              <a:rPr lang="en-US" dirty="0"/>
              <a:t>. Digital image. </a:t>
            </a:r>
            <a:r>
              <a:rPr lang="en-US" i="1" dirty="0"/>
              <a:t>Www.bing.com</a:t>
            </a:r>
            <a:r>
              <a:rPr lang="en-US" dirty="0"/>
              <a:t>. Www.aeromental.com, </a:t>
            </a:r>
            <a:r>
              <a:rPr lang="en-US" dirty="0" err="1"/>
              <a:t>n.d.</a:t>
            </a:r>
            <a:r>
              <a:rPr lang="en-US" dirty="0"/>
              <a:t> Web</a:t>
            </a:r>
            <a:r>
              <a:rPr lang="en-US" dirty="0" smtClean="0"/>
              <a:t>.</a:t>
            </a:r>
          </a:p>
          <a:p>
            <a:r>
              <a:rPr lang="en-US" i="1" dirty="0"/>
              <a:t>The Petz.com</a:t>
            </a:r>
            <a:r>
              <a:rPr lang="en-US" dirty="0"/>
              <a:t>. Digital image. </a:t>
            </a:r>
            <a:r>
              <a:rPr lang="en-US" i="1" dirty="0"/>
              <a:t>Pets-norsklundehund.blogspot.com</a:t>
            </a:r>
            <a:r>
              <a:rPr lang="en-US" dirty="0"/>
              <a:t>. Www.bing.com, </a:t>
            </a:r>
            <a:r>
              <a:rPr lang="en-US" dirty="0" err="1"/>
              <a:t>n.d.</a:t>
            </a:r>
            <a:r>
              <a:rPr lang="en-US" dirty="0"/>
              <a:t> Web. 18 Dec. 2014.</a:t>
            </a:r>
          </a:p>
        </p:txBody>
      </p:sp>
    </p:spTree>
    <p:extLst>
      <p:ext uri="{BB962C8B-B14F-4D97-AF65-F5344CB8AC3E}">
        <p14:creationId xmlns:p14="http://schemas.microsoft.com/office/powerpoint/2010/main" val="82305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16388" name="Picture 4" descr="Bichon Fris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635" y="308608"/>
            <a:ext cx="3297765" cy="2967992"/>
          </a:xfrm>
          <a:prstGeom prst="rect">
            <a:avLst/>
          </a:prstGeom>
          <a:noFill/>
        </p:spPr>
      </p:pic>
      <p:pic>
        <p:nvPicPr>
          <p:cNvPr id="16390" name="Picture 6" descr="http://www.puppyparadise.com/Breeds/Bichon_Fris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0"/>
            <a:ext cx="4295775" cy="3571875"/>
          </a:xfrm>
          <a:prstGeom prst="rect">
            <a:avLst/>
          </a:prstGeom>
          <a:noFill/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505200"/>
            <a:ext cx="4114800" cy="2620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Bichon</a:t>
            </a:r>
            <a:r>
              <a:rPr lang="en-US" dirty="0" smtClean="0"/>
              <a:t> </a:t>
            </a:r>
            <a:r>
              <a:rPr lang="en-US" dirty="0" err="1" smtClean="0"/>
              <a:t>Frise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Shih Tzu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Miniature Poodle</a:t>
            </a:r>
            <a:endParaRPr lang="en-US" dirty="0"/>
          </a:p>
        </p:txBody>
      </p:sp>
      <p:sp>
        <p:nvSpPr>
          <p:cNvPr id="7" name="CorShape1"/>
          <p:cNvSpPr/>
          <p:nvPr>
            <p:custDataLst>
              <p:tags r:id="rId3"/>
            </p:custDataLst>
          </p:nvPr>
        </p:nvSpPr>
        <p:spPr>
          <a:xfrm>
            <a:off x="172720" y="3669453"/>
            <a:ext cx="355599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4648200" cy="167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Coton</a:t>
            </a:r>
            <a:r>
              <a:rPr lang="en-US" dirty="0" smtClean="0"/>
              <a:t> de </a:t>
            </a:r>
            <a:r>
              <a:rPr lang="en-US" dirty="0" err="1" smtClean="0"/>
              <a:t>Tulear</a:t>
            </a:r>
            <a:endParaRPr lang="en-US" dirty="0" smtClean="0"/>
          </a:p>
          <a:p>
            <a:r>
              <a:rPr lang="en-US" dirty="0" smtClean="0"/>
              <a:t>2. Bichon</a:t>
            </a:r>
          </a:p>
          <a:p>
            <a:r>
              <a:rPr lang="en-US" dirty="0" smtClean="0"/>
              <a:t>3. Poodle</a:t>
            </a:r>
            <a:endParaRPr lang="en-US" dirty="0"/>
          </a:p>
        </p:txBody>
      </p:sp>
      <p:pic>
        <p:nvPicPr>
          <p:cNvPr id="35842" name="Picture 2" descr="http://sys.dogsuniverse.info/breeds/wp-content/blogs.dir/2/files/2012/01/Coton-de-Tul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652" y="1905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ttp://images.akc.org/breeds/coton_de_tulear/photos/lg_coton_de_tulea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428625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228600" y="1600200"/>
            <a:ext cx="3048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4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17422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1. Chihuahua</a:t>
            </a:r>
          </a:p>
          <a:p>
            <a:r>
              <a:rPr lang="en-US" dirty="0"/>
              <a:t>2. </a:t>
            </a:r>
            <a:r>
              <a:rPr lang="en-US" dirty="0" err="1" smtClean="0"/>
              <a:t>Xoloitzcuintli</a:t>
            </a:r>
            <a:endParaRPr lang="en-US" dirty="0" smtClean="0"/>
          </a:p>
          <a:p>
            <a:r>
              <a:rPr lang="en-US" dirty="0" smtClean="0"/>
              <a:t>3. Mexican rat dog</a:t>
            </a:r>
            <a:endParaRPr lang="en-US" dirty="0"/>
          </a:p>
        </p:txBody>
      </p:sp>
      <p:pic>
        <p:nvPicPr>
          <p:cNvPr id="36866" name="Picture 2" descr="http://cfs6.tistory.com/image/14/tistory/2008/05/06/15/23/481ff95a219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800"/>
            <a:ext cx="3228975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http://farm4.static.flickr.com/3082/3152245040_45a01bb7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42409"/>
            <a:ext cx="2505075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286327" y="22860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0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17414" name="Picture 6" descr="http://t2.gstatic.com/images?q=tbn:ANd9GcSftbvEyw30AEOw0VBZ8GjGH-8_S5rwDFcHM5MDnpgTjsPWFDd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47298"/>
            <a:ext cx="3276600" cy="3291228"/>
          </a:xfrm>
          <a:prstGeom prst="rect">
            <a:avLst/>
          </a:prstGeom>
          <a:noFill/>
        </p:spPr>
      </p:pic>
      <p:pic>
        <p:nvPicPr>
          <p:cNvPr id="17416" name="Picture 8" descr="Boston Terri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0"/>
            <a:ext cx="3581400" cy="3487155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72720" y="4461933"/>
            <a:ext cx="355599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3810000"/>
            <a:ext cx="4114800" cy="23161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Japanese Chin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Boston Terrier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American Bull Dog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18436" name="Picture 4" descr="Bulldo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04800"/>
            <a:ext cx="3124200" cy="3222861"/>
          </a:xfrm>
          <a:prstGeom prst="rect">
            <a:avLst/>
          </a:prstGeom>
          <a:noFill/>
        </p:spPr>
      </p:pic>
      <p:pic>
        <p:nvPicPr>
          <p:cNvPr id="18438" name="Picture 6" descr="http://t2.gstatic.com/images?q=tbn:ANd9GcS1wU1VbkHivze8A36vBVrtllXqw5_i7O8IBVn9nh7uVZuv4szb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5676" y="609600"/>
            <a:ext cx="4222488" cy="2809876"/>
          </a:xfrm>
          <a:prstGeom prst="rect">
            <a:avLst/>
          </a:prstGeom>
          <a:noFill/>
        </p:spPr>
      </p:pic>
      <p:sp>
        <p:nvSpPr>
          <p:cNvPr id="8" name="CorShape1"/>
          <p:cNvSpPr/>
          <p:nvPr>
            <p:custDataLst>
              <p:tags r:id="rId2"/>
            </p:custDataLst>
          </p:nvPr>
        </p:nvSpPr>
        <p:spPr>
          <a:xfrm rot="10800000">
            <a:off x="248920" y="423333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33400" y="3581400"/>
            <a:ext cx="4114800" cy="27733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Bull Mastiff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Bull dog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Boxer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9460" name="Picture 4" descr="http://t1.gstatic.com/images?q=tbn:ANd9GcSIUIn3317ucE_5E5PI9eYy8q379apmdewvJVZzJnwB4R4tQp_JXDGnHIM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96635"/>
            <a:ext cx="2625836" cy="3732441"/>
          </a:xfrm>
          <a:prstGeom prst="rect">
            <a:avLst/>
          </a:prstGeom>
          <a:noFill/>
        </p:spPr>
      </p:pic>
      <p:pic>
        <p:nvPicPr>
          <p:cNvPr id="19464" name="Picture 8" descr="Chinese Shar-Pe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446871"/>
            <a:ext cx="3810000" cy="3589423"/>
          </a:xfrm>
          <a:prstGeom prst="rect">
            <a:avLst/>
          </a:prstGeom>
          <a:noFill/>
        </p:spPr>
      </p:pic>
      <p:sp>
        <p:nvSpPr>
          <p:cNvPr id="10" name="CorShape1"/>
          <p:cNvSpPr/>
          <p:nvPr>
            <p:custDataLst>
              <p:tags r:id="rId2"/>
            </p:custDataLst>
          </p:nvPr>
        </p:nvSpPr>
        <p:spPr>
          <a:xfrm rot="10800000">
            <a:off x="248920" y="5732949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33400" y="4495800"/>
            <a:ext cx="4114800" cy="19351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Shiba</a:t>
            </a:r>
            <a:r>
              <a:rPr lang="en-US" dirty="0" smtClean="0"/>
              <a:t> </a:t>
            </a:r>
            <a:r>
              <a:rPr lang="en-US" dirty="0" err="1" smtClean="0"/>
              <a:t>Inu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Neopolitan</a:t>
            </a:r>
            <a:r>
              <a:rPr lang="en-US" dirty="0" smtClean="0"/>
              <a:t> Mastiff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Chinese </a:t>
            </a:r>
            <a:r>
              <a:rPr lang="en-US" dirty="0" err="1" smtClean="0"/>
              <a:t>Shar</a:t>
            </a:r>
            <a:r>
              <a:rPr lang="en-US" dirty="0" smtClean="0"/>
              <a:t> </a:t>
            </a:r>
            <a:r>
              <a:rPr lang="en-US" dirty="0" err="1" smtClean="0"/>
              <a:t>pei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5105400" cy="1828800"/>
          </a:xfrm>
        </p:spPr>
        <p:txBody>
          <a:bodyPr/>
          <a:lstStyle/>
          <a:p>
            <a:r>
              <a:rPr lang="en-US" dirty="0" smtClean="0"/>
              <a:t>1. Chow </a:t>
            </a:r>
            <a:r>
              <a:rPr lang="en-US" dirty="0" err="1" smtClean="0"/>
              <a:t>Chow</a:t>
            </a:r>
            <a:endParaRPr lang="en-US" dirty="0" smtClean="0"/>
          </a:p>
          <a:p>
            <a:r>
              <a:rPr lang="en-US" dirty="0" smtClean="0"/>
              <a:t>2. Finnish Spitz</a:t>
            </a:r>
          </a:p>
          <a:p>
            <a:r>
              <a:rPr lang="en-US" dirty="0" smtClean="0"/>
              <a:t>3. Norwegian </a:t>
            </a:r>
            <a:r>
              <a:rPr lang="en-US" dirty="0" err="1" smtClean="0"/>
              <a:t>Lundehund</a:t>
            </a:r>
            <a:endParaRPr lang="en-US" dirty="0"/>
          </a:p>
        </p:txBody>
      </p:sp>
      <p:pic>
        <p:nvPicPr>
          <p:cNvPr id="35842" name="Picture 2" descr="http://4.bp.blogspot.com/-1kVdafQYnQo/TfUHaJAcO-I/AAAAAAAAYKY/3bWTm6hHpJw/s1600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374904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ttp://2.bp.blogspot.com/_FMMNs89rdP8/SNzud0boIOI/AAAAAAAAANM/cForTRNa8_M/s400/LUNDEHUND+a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1" y="3581400"/>
            <a:ext cx="438641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228600" y="2819400"/>
            <a:ext cx="381000" cy="381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1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2.0"/>
  <p:tag name="PPVERSION" val="12.0"/>
  <p:tag name="DELIMITERS" val="3.1"/>
  <p:tag name="SHOWBARVISIBLE" val="True"/>
  <p:tag name="EXPANDSHOWBAR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1"/>
  <p:tag name="RESETCHARTS" val="True"/>
  <p:tag name="INCLUDENONRESPONDERS" val="False"/>
  <p:tag name="MULTIRESPDIVISOR" val="1"/>
  <p:tag name="PARTLISTDEFAULT" val="1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46"/>
  <p:tag name="FONTSIZE" val="32"/>
  <p:tag name="BULLETTYPE" val="ppBulletArabicPeriod"/>
  <p:tag name="ANSWERTEXT" val="Japanese Chin&#10;Boston Terrier&#10;American Bull Do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BD8B6F3210848D39B4073B36EB8EAE8"/>
  <p:tag name="SLIDEID" val="0BD8B6F3210848D39B4073B36EB8EAE8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   "/>
  <p:tag name="ANSWERSALIAS" val="Bull Mastiff|smicln|Bull dog|smicln|Boxer"/>
  <p:tag name="VALUES" val="Incorrect|smicln|Correct|smicln|Incorrec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27"/>
  <p:tag name="FONTSIZE" val="32"/>
  <p:tag name="BULLETTYPE" val="ppBulletArabicPeriod"/>
  <p:tag name="ANSWERTEXT" val="Bull Mastiff&#10;Bull dog&#10;Box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CA464F4685549AEA2FCEA3520CBEC90"/>
  <p:tag name="SLIDEID" val="8CA464F4685549AEA2FCEA3520CBEC90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  "/>
  <p:tag name="ANSWERSALIAS" val="Shiba Inu|smicln|Neopolitan Mastiff|smicln|Chinese Shar pei"/>
  <p:tag name="VALUES" val="Incorrect|smicln|Incorrect|smicln|Correc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45"/>
  <p:tag name="FONTSIZE" val="32"/>
  <p:tag name="BULLETTYPE" val="ppBulletArabicPeriod"/>
  <p:tag name="ANSWERTEXT" val="Shiba Inu&#10;Neopolitan Mastiff&#10;Chinese Shar pei"/>
  <p:tag name="OLDNUMANSWERS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67B0B7B8F2C4F989B4DDC039E169E49"/>
  <p:tag name="SLIDEID" val="E67B0B7B8F2C4F989B4DDC039E169E49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  "/>
  <p:tag name="ANSWERSALIAS" val="1. Akita|smicln|2. Tibetian Mastiff|smicln|3. Chow Chow"/>
  <p:tag name="VALUES" val="Incorrect|smicln|Incorrect|smicln|Correc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41"/>
  <p:tag name="FONTSIZE" val="32"/>
  <p:tag name="BULLETTYPE" val="ppBulletArabicPeriod"/>
  <p:tag name="ANSWERTEXT" val="1. Akita&#10;2. Tibetian Mastiff&#10;3. Chow Chow"/>
  <p:tag name="OLDNUMANSWERS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153152FB668425BB6D256400DA57AC1"/>
  <p:tag name="SLIDEID" val="D153152FB668425BB6D256400DA57AC1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   "/>
  <p:tag name="ANSWERSALIAS" val="Labrador Retriever|smicln|Dalmatian|smicln|Great Dane"/>
  <p:tag name="VALUES" val="Incorrect|smicln|Correct|smicln|Incorrec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9"/>
  <p:tag name="FONTSIZE" val="32"/>
  <p:tag name="BULLETTYPE" val="ppBulletArabicPeriod"/>
  <p:tag name="ANSWERTEXT" val="Labrador Retriever&#10;Dalmatian&#10;Great Dane"/>
  <p:tag name="OLDNUMANSWERS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58618858A694544877EC3695FA09224"/>
  <p:tag name="SLIDEID" val="258618858A694544877EC3695FA09224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   "/>
  <p:tag name="ANSWERSALIAS" val="Finnish Spitz|smicln|Shiba Inu|smicln|Akita"/>
  <p:tag name="VALUES" val="Correct|smicln|Incorrect|smicln|Incorrec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9"/>
  <p:tag name="FONTSIZE" val="32"/>
  <p:tag name="BULLETTYPE" val="ppBulletArabicPeriod"/>
  <p:tag name="ANSWERTEXT" val="Finnish Spitz&#10;Shiba Inu&#10;Akita"/>
  <p:tag name="OLDNUMANSWERS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23016B08A4F4911938CD95F66F84A80"/>
  <p:tag name="SLIDEID" val="E23016B08A4F4911938CD95F66F84A80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Enter question text..."/>
  <p:tag name="ANSWERSALIAS" val="1. Shiba Inu|smicln|2. Eskimo Dog|smicln|3. Malamute"/>
  <p:tag name="VALUES" val="Correct|smicln|Incorrect|smicln|Incorrec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8"/>
  <p:tag name="FONTSIZE" val="28"/>
  <p:tag name="BULLETTYPE" val="ppBulletArabicPeriod"/>
  <p:tag name="ANSWERTEXT" val="1. Shiba Inu&#10;2. Eskimo Dog&#10;3. Malamute"/>
  <p:tag name="OLDNUMANSWERS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F759E6BA9D14474A8FC5CCD4EC1BAD7"/>
  <p:tag name="SLIDEID" val="4F759E6BA9D14474A8FC5CCD4EC1BAD7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   "/>
  <p:tag name="ANSWERSALIAS" val="American Eskimo |smicln|Keeshond|smicln|Samoyed"/>
  <p:tag name="VALUES" val="Correct|smicln|Incorrect|smicln|Incorrec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C313F1B76B643D4ACD4B2BC0BAD4C92"/>
  <p:tag name="SLIDEID" val="2C313F1B76B643D4ACD4B2BC0BAD4C92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   "/>
  <p:tag name="ANSWERSALIAS" val="Bull Dog|smicln|French Bull Dog|smicln|Boston Terrier"/>
  <p:tag name="VALUES" val="Incorrect|smicln|Correct|smicln|Incorrec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9"/>
  <p:tag name="FONTSIZE" val="32"/>
  <p:tag name="BULLETTYPE" val="ppBulletArabicPeriod"/>
  <p:tag name="ANSWERTEXT" val="Bull Dog&#10;French Bull Dog&#10;Boston Terrier"/>
  <p:tag name="OLDNUMANSWERS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CA08DDAD3634B899106B3E976F33F67"/>
  <p:tag name="SLIDEID" val="CCA08DDAD3634B899106B3E976F33F67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   "/>
  <p:tag name="ANSWERSALIAS" val="Husky|smicln|Keeshond|smicln|Afghan Hound"/>
  <p:tag name="VALUES" val="Incorrect|smicln|Correct|smicln|Incorrec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7"/>
  <p:tag name="FONTSIZE" val="32"/>
  <p:tag name="BULLETTYPE" val="ppBulletArabicPeriod"/>
  <p:tag name="ANSWERTEXT" val="Husky&#10;Keeshond&#10;Afghan Hound"/>
  <p:tag name="OLDNUMANSWERS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6F043FE02AB425BAFBBB19FA0912CF6"/>
  <p:tag name="SLIDEID" val="26F043FE02AB425BAFBBB19FA0912CF6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   "/>
  <p:tag name="ANSWERSALIAS" val="Papillion|smicln|Lhasa Apso|smicln|Shih Tzu"/>
  <p:tag name="VALUES" val="Incorrect|smicln|Correct|smicln|Incorrec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9"/>
  <p:tag name="FONTSIZE" val="32"/>
  <p:tag name="BULLETTYPE" val="ppBulletArabicPeriod"/>
  <p:tag name="ANSWERTEXT" val="Papillion&#10;Lhasa Apso&#10;Shih Tzu"/>
  <p:tag name="OLDNUMANSWERS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E5DFB68AFBE4D35831061A0494EB13C"/>
  <p:tag name="SLIDEID" val="1E5DFB68AFBE4D35831061A0494EB13C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   "/>
  <p:tag name="ANSWERSALIAS" val="Chinese Crested-powder puff|smicln|Shih Tzu|smicln|Lowchen"/>
  <p:tag name="VALUES" val="Incorrect|smicln|Incorrect|smicln|Correc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44"/>
  <p:tag name="FONTSIZE" val="32"/>
  <p:tag name="BULLETTYPE" val="ppBulletArabicPeriod"/>
  <p:tag name="ANSWERTEXT" val="Chinese Crested-powder puff&#10;Shih Tzu&#10;Lowchen"/>
  <p:tag name="OLDNUMANSWERS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4818D54C8364D22956215497B50813B"/>
  <p:tag name="SLIDEID" val="D4818D54C8364D22956215497B50813B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   "/>
  <p:tag name="ANSWERSALIAS" val="Portugese Water Dog|smicln|Old English Sheep Dog|smicln|Poodle"/>
  <p:tag name="VALUES" val="Incorrect|smicln|Incorrect|smicln|Correc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48"/>
  <p:tag name="FONTSIZE" val="32"/>
  <p:tag name="BULLETTYPE" val="ppBulletArabicPeriod"/>
  <p:tag name="ANSWERTEXT" val="Portugese Water Dog&#10;Old English Sheep Dog&#10;Poodle"/>
  <p:tag name="OLDNUMANSWERS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FA2D08EF8E644859D564C683F169649"/>
  <p:tag name="SLIDEID" val="6FA2D08EF8E644859D564C683F169649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   "/>
  <p:tag name="ANSWERSALIAS" val="Chow Chow|smicln|Schipperke|smicln|Brussels Griffon"/>
  <p:tag name="VALUES" val="Incorrect|smicln|Correct|smicln|Incorrec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7"/>
  <p:tag name="FONTSIZE" val="32"/>
  <p:tag name="BULLETTYPE" val="ppBulletArabicPeriod"/>
  <p:tag name="ANSWERTEXT" val="Chow Chow&#10;Schipperke&#10;Brussels Griffon"/>
  <p:tag name="OLDNUMANSWERS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C819487467044CF8915F018DC472D62"/>
  <p:tag name="SLIDEID" val="9C819487467044CF8915F018DC472D62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   "/>
  <p:tag name="ANSWERSALIAS" val="Tibetan Mastiff|smicln|Tibetan Spaniel|smicln|Tibetan Terrier"/>
  <p:tag name="VALUES" val="Incorrect|smicln|Correct|smicln|Incorrec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33"/>
  <p:tag name="FONTSIZE" val="32"/>
  <p:tag name="BULLETTYPE" val="ppBulletArabicPeriod"/>
  <p:tag name="ANSWERTEXT" val="American Eskimo &#10;Keeshond&#10;Samoyed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47"/>
  <p:tag name="FONTSIZE" val="32"/>
  <p:tag name="BULLETTYPE" val="ppBulletArabicPeriod"/>
  <p:tag name="ANSWERTEXT" val="Tibetan Mastiff&#10;Tibetan Spaniel&#10;Tibetan Terrier"/>
  <p:tag name="OLDNUMANSWERS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363FBAF329949E89D16317949DB1BBD"/>
  <p:tag name="SLIDEID" val="8363FBAF329949E89D16317949DB1BBD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    "/>
  <p:tag name="ANSWERSALIAS" val="Bichon Frise|smicln|Shih Tzu|smicln|Miniature Poodle"/>
  <p:tag name="VALUES" val="Correct|smicln|Incorrect|smicln|Incorrec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38"/>
  <p:tag name="FONTSIZE" val="32"/>
  <p:tag name="BULLETTYPE" val="ppBulletArabicPeriod"/>
  <p:tag name="ANSWERTEXT" val="Bichon Frise&#10;Shih Tzu&#10;Miniature Pood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C8686D661EE4F29B561A6FC0EDE9557"/>
  <p:tag name="SLIDEID" val="BC8686D661EE4F29B561A6FC0EDE9557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   "/>
  <p:tag name="ANSWERSALIAS" val="Japanese Chin|smicln|Boston Terrier|smicln|American Bull Dog"/>
  <p:tag name="VALUES" val="Incorrect|smicln|Correct|smicln|Incorrec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9E61A31B70F44F973E6D149FDC3B3C" ma:contentTypeVersion="2" ma:contentTypeDescription="Create a new document." ma:contentTypeScope="" ma:versionID="3119a2239d2d3a78640bf77c750a6c2c">
  <xsd:schema xmlns:xsd="http://www.w3.org/2001/XMLSchema" xmlns:xs="http://www.w3.org/2001/XMLSchema" xmlns:p="http://schemas.microsoft.com/office/2006/metadata/properties" xmlns:ns2="7db4450d-2d4d-49c8-a3e3-0d2e39a3ec99" targetNamespace="http://schemas.microsoft.com/office/2006/metadata/properties" ma:root="true" ma:fieldsID="d12e465746d19b3cb25f084494544317" ns2:_="">
    <xsd:import namespace="7db4450d-2d4d-49c8-a3e3-0d2e39a3ec9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4450d-2d4d-49c8-a3e3-0d2e39a3ec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db4450d-2d4d-49c8-a3e3-0d2e39a3ec99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61654EC-DA82-4277-9556-0C932B495A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b4450d-2d4d-49c8-a3e3-0d2e39a3ec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C8107C-B19E-486C-8661-5E7D8EAF53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9B25EA-BD59-4716-9097-6EC996B8A144}">
  <ds:schemaRefs>
    <ds:schemaRef ds:uri="http://schemas.openxmlformats.org/package/2006/metadata/core-properties"/>
    <ds:schemaRef ds:uri="7db4450d-2d4d-49c8-a3e3-0d2e39a3ec99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227</Words>
  <Application>Microsoft Office PowerPoint</Application>
  <PresentationFormat>On-screen Show (4:3)</PresentationFormat>
  <Paragraphs>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Nonsporting Group</vt:lpstr>
      <vt:lpstr>   </vt:lpstr>
      <vt:lpstr>    </vt:lpstr>
      <vt:lpstr>PowerPoint Presentation</vt:lpstr>
      <vt:lpstr>PowerPoint Presentation</vt:lpstr>
      <vt:lpstr>   </vt:lpstr>
      <vt:lpstr>   </vt:lpstr>
      <vt:lpstr>  </vt:lpstr>
      <vt:lpstr>PowerPoint Presentation</vt:lpstr>
      <vt:lpstr>  </vt:lpstr>
      <vt:lpstr>   </vt:lpstr>
      <vt:lpstr>   </vt:lpstr>
      <vt:lpstr>Enter question text...</vt:lpstr>
      <vt:lpstr>   </vt:lpstr>
      <vt:lpstr>PowerPoint Presentation</vt:lpstr>
      <vt:lpstr>   </vt:lpstr>
      <vt:lpstr>   </vt:lpstr>
      <vt:lpstr>   </vt:lpstr>
      <vt:lpstr>   </vt:lpstr>
      <vt:lpstr>   </vt:lpstr>
      <vt:lpstr>   </vt:lpstr>
      <vt:lpstr>Citations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Nonsporting Group</dc:title>
  <dc:creator>LFeerrar</dc:creator>
  <cp:lastModifiedBy>Magsam, Kathleen</cp:lastModifiedBy>
  <cp:revision>29</cp:revision>
  <dcterms:created xsi:type="dcterms:W3CDTF">2010-11-15T17:30:19Z</dcterms:created>
  <dcterms:modified xsi:type="dcterms:W3CDTF">2016-12-04T21:13:19Z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0x010100939E61A31B70F44F973E6D149FDC3B3C</vt:lpwstr>
  </property>
</Properties>
</file>