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77" r:id="rId11"/>
    <p:sldId id="278" r:id="rId12"/>
    <p:sldId id="264" r:id="rId13"/>
    <p:sldId id="265" r:id="rId14"/>
    <p:sldId id="266" r:id="rId15"/>
    <p:sldId id="268" r:id="rId16"/>
    <p:sldId id="269" r:id="rId17"/>
    <p:sldId id="272" r:id="rId18"/>
    <p:sldId id="274" r:id="rId19"/>
    <p:sldId id="275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Surgical Instruments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Vet Science CDE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33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#11 Scalpel Blade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ehobbytools.com/contents/media/70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3122612"/>
            <a:ext cx="66675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76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#15 Scalpel Blade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http://ep.yimg.com/ay/yhst-35864383674868/15-stainless-steel-scalpel-blades-10-pack-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251" y="3157537"/>
            <a:ext cx="60960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65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Rat Tooth Thumb </a:t>
            </a:r>
            <a:r>
              <a:rPr lang="en-US" sz="4000" dirty="0" err="1" smtClean="0"/>
              <a:t>Forcep</a:t>
            </a:r>
            <a:endParaRPr lang="en-US" sz="4000" dirty="0"/>
          </a:p>
        </p:txBody>
      </p:sp>
      <p:pic>
        <p:nvPicPr>
          <p:cNvPr id="5" name="Content Placeholder 4" descr="C:\Users\Kathleen.magsam@fayette.kyschools.us\AppData\Local\Microsoft\Windows\Temporary Internet Files\Content.Outlook\AJ06HB3H\20150406_15192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1943100"/>
            <a:ext cx="6095999" cy="3993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299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Allis Tissue </a:t>
            </a:r>
            <a:r>
              <a:rPr lang="en-US" sz="4000" dirty="0" err="1" smtClean="0"/>
              <a:t>Forcep</a:t>
            </a:r>
            <a:endParaRPr lang="en-US" sz="4000" dirty="0"/>
          </a:p>
        </p:txBody>
      </p:sp>
      <p:pic>
        <p:nvPicPr>
          <p:cNvPr id="5" name="Content Placeholder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1885004"/>
            <a:ext cx="5016500" cy="3124128"/>
          </a:xfrm>
          <a:prstGeom prst="rect">
            <a:avLst/>
          </a:prstGeom>
        </p:spPr>
      </p:pic>
      <p:pic>
        <p:nvPicPr>
          <p:cNvPr id="6" name="Content Placeholder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227" y="4572635"/>
            <a:ext cx="3790950" cy="213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3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Crile </a:t>
            </a:r>
            <a:r>
              <a:rPr lang="en-US" sz="4000" dirty="0" err="1" smtClean="0"/>
              <a:t>Forcep</a:t>
            </a:r>
            <a:endParaRPr lang="en-US" sz="4000" dirty="0"/>
          </a:p>
        </p:txBody>
      </p:sp>
      <p:pic>
        <p:nvPicPr>
          <p:cNvPr id="5" name="Content Placeholder 4" descr="F:\Locust Trace\task book\Instrument pics\Cril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336872"/>
            <a:ext cx="4584628" cy="2886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:\Locust Trace\task book\Instrument pics\Crile insid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4638387"/>
            <a:ext cx="3867150" cy="2174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11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Halstead M</a:t>
            </a:r>
            <a:r>
              <a:rPr lang="en-US" sz="4000" dirty="0" smtClean="0"/>
              <a:t>osquito </a:t>
            </a:r>
            <a:r>
              <a:rPr lang="en-US" sz="4000" dirty="0" smtClean="0"/>
              <a:t>Hemostat</a:t>
            </a:r>
            <a:endParaRPr lang="en-US" sz="4000" dirty="0"/>
          </a:p>
        </p:txBody>
      </p:sp>
      <p:pic>
        <p:nvPicPr>
          <p:cNvPr id="5" name="Content Placeholder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1956352"/>
            <a:ext cx="5480880" cy="33146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91320" y="3244334"/>
            <a:ext cx="1707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(very small)</a:t>
            </a:r>
          </a:p>
        </p:txBody>
      </p:sp>
      <p:pic>
        <p:nvPicPr>
          <p:cNvPr id="7" name="Content Placeholder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014454"/>
            <a:ext cx="4038600" cy="227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Kelly Hemostat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00" y="2926728"/>
            <a:ext cx="4927759" cy="29152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5600" y="6032500"/>
            <a:ext cx="378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Ridges half way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Backhaus Towel Clamp</a:t>
            </a:r>
            <a:endParaRPr lang="en-US" sz="4000" dirty="0"/>
          </a:p>
        </p:txBody>
      </p:sp>
      <p:pic>
        <p:nvPicPr>
          <p:cNvPr id="5" name="Content Placeholder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626" y="2999466"/>
            <a:ext cx="5667274" cy="312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8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Snook Hook or Spay Hook</a:t>
            </a:r>
            <a:endParaRPr lang="en-US" sz="4000" dirty="0"/>
          </a:p>
        </p:txBody>
      </p:sp>
      <p:pic>
        <p:nvPicPr>
          <p:cNvPr id="5" name="Content Placeholder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626" y="2336872"/>
            <a:ext cx="5375174" cy="293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8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Scalpel Handle</a:t>
            </a:r>
            <a:endParaRPr lang="en-US" sz="4000" dirty="0"/>
          </a:p>
        </p:txBody>
      </p:sp>
      <p:pic>
        <p:nvPicPr>
          <p:cNvPr id="5" name="Content Placeholder 4" descr="C:\Users\Kathleen.magsam@fayette.kyschools.us\AppData\Local\Microsoft\Windows\Temporary Internet Files\Content.Outlook\AJ06HB3H\photo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2197100"/>
            <a:ext cx="5130800" cy="3739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993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Lister Bandage</a:t>
            </a:r>
          </a:p>
          <a:p>
            <a:r>
              <a:rPr lang="en-US" sz="4000" dirty="0" smtClean="0"/>
              <a:t>Scissors</a:t>
            </a:r>
            <a:endParaRPr lang="en-US" sz="4000" dirty="0"/>
          </a:p>
        </p:txBody>
      </p:sp>
      <p:pic>
        <p:nvPicPr>
          <p:cNvPr id="4" name="Picture 3" descr="C:\Users\Kathleen.magsam@fayette.kyschools.us\AppData\Local\Microsoft\Windows\Temporary Internet Files\Content.Outlook\AJ06HB3H\20150309_104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163" y="2336872"/>
            <a:ext cx="5806017" cy="3128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189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Veterinary Surgical Drapes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056" y="2336872"/>
            <a:ext cx="3971081" cy="397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6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Suture Removal Scissors</a:t>
            </a:r>
            <a:endParaRPr lang="en-US" sz="2800" dirty="0"/>
          </a:p>
        </p:txBody>
      </p:sp>
      <p:pic>
        <p:nvPicPr>
          <p:cNvPr id="5" name="Content Placeholder 4" descr="C:\Users\Kathleen.magsam@fayette.kyschools.us\AppData\Local\Microsoft\Windows\Temporary Internet Files\Content.Outlook\AJ06HB3H\20150309_10411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733" y="2947511"/>
            <a:ext cx="4964397" cy="2988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111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Mayo Scissors</a:t>
            </a:r>
            <a:endParaRPr lang="en-US" sz="4800" dirty="0"/>
          </a:p>
        </p:txBody>
      </p:sp>
      <p:pic>
        <p:nvPicPr>
          <p:cNvPr id="5" name="Content Placeholder 4" descr="C:\Users\Kathleen.magsam@fayette.kyschools.us\AppData\Local\Microsoft\Windows\Temporary Internet Files\Content.Outlook\AJ06HB3H\20150406_15175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515" y="2116667"/>
            <a:ext cx="5101085" cy="3187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373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Metzenbaum</a:t>
            </a:r>
            <a:r>
              <a:rPr lang="en-US" sz="4800" dirty="0" smtClean="0"/>
              <a:t> Scissors</a:t>
            </a:r>
            <a:endParaRPr lang="en-US" sz="4800" dirty="0"/>
          </a:p>
        </p:txBody>
      </p:sp>
      <p:pic>
        <p:nvPicPr>
          <p:cNvPr id="5" name="Content Placeholder 10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626" y="2133600"/>
            <a:ext cx="4943374" cy="313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0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Mayo </a:t>
            </a:r>
            <a:r>
              <a:rPr lang="en-US" sz="4000" dirty="0" err="1" smtClean="0"/>
              <a:t>Hegar</a:t>
            </a:r>
            <a:endParaRPr lang="en-US" sz="4000" dirty="0" smtClean="0"/>
          </a:p>
          <a:p>
            <a:r>
              <a:rPr lang="en-US" sz="4000" dirty="0" smtClean="0"/>
              <a:t>Needle Holders </a:t>
            </a:r>
            <a:endParaRPr lang="en-US" sz="4000" dirty="0"/>
          </a:p>
        </p:txBody>
      </p:sp>
      <p:pic>
        <p:nvPicPr>
          <p:cNvPr id="5" name="Content Placeholder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626" y="2438400"/>
            <a:ext cx="5286274" cy="283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8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Olsen </a:t>
            </a:r>
            <a:r>
              <a:rPr lang="en-US" sz="4400" dirty="0" err="1" smtClean="0"/>
              <a:t>Hegar</a:t>
            </a:r>
            <a:endParaRPr lang="en-US" sz="4400" dirty="0" smtClean="0"/>
          </a:p>
          <a:p>
            <a:r>
              <a:rPr lang="en-US" sz="4000" dirty="0" smtClean="0"/>
              <a:t>Needle Holders</a:t>
            </a:r>
            <a:endParaRPr lang="en-US" sz="4000" dirty="0"/>
          </a:p>
        </p:txBody>
      </p:sp>
      <p:pic>
        <p:nvPicPr>
          <p:cNvPr id="5" name="Content Placeholder 7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626" y="2070100"/>
            <a:ext cx="5527574" cy="320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7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Brown Adson</a:t>
            </a:r>
            <a:endParaRPr lang="en-US" sz="4000" dirty="0" smtClean="0"/>
          </a:p>
          <a:p>
            <a:r>
              <a:rPr lang="en-US" sz="4000" dirty="0" smtClean="0"/>
              <a:t>Thumb </a:t>
            </a:r>
            <a:r>
              <a:rPr lang="en-US" sz="4000" dirty="0" err="1" smtClean="0"/>
              <a:t>Forcep</a:t>
            </a:r>
            <a:endParaRPr lang="en-US" sz="4000" dirty="0"/>
          </a:p>
        </p:txBody>
      </p:sp>
      <p:pic>
        <p:nvPicPr>
          <p:cNvPr id="5" name="Content Placeholder 4" descr="C:\Users\Kathleen.magsam@fayette.kyschools.us\AppData\Local\Microsoft\Windows\Temporary Internet Files\Content.Outlook\AJ06HB3H\20150309_10583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2159000"/>
            <a:ext cx="6210300" cy="351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59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#10 Scalpel Blade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2" descr="data:image/jpeg;base64,/9j/4AAQSkZJRgABAQAAAQABAAD/2wCEAAkGBxMTERIQExIWERIVFRgVExgVFRAVFRYVFREWFhUYFhoYHSggGBolHRUVITEhJSkrLy4uFx8zODMsNygtLisBCgoKDQ0NDg8PFSsZFRkrLSs3KysrLS0tLSsrKysrKysrKy03KysrKystKysrKysrKysrKysrKysrKysrKysrK//AABEIALcBEwMBIgACEQEDEQH/xAAbAAEAAgMBAQAAAAAAAAAAAAAABgcCBAUBA//EADkQAAIBAgIIAwcDAwQDAAAAAAABAgMRBSEEBhIxQVFhcSJSgRMyQpGhscEj0fBicuGCssLxB5Ki/8QAFgEBAQEAAAAAAAAAAAAAAAAAAAEC/8QAFhEBAQEAAAAAAAAAAAAAAAAAABEB/9oADAMBAAIRAxEAPwC8QAAAIjj+JVYaRNQm4qCVkr293a7Pf9AJcCvsO/8AIE1ZVqSn/VB2fyeT+hKMO1n0atZKqoSfwz8D9L5P0YHZB4megAAAAAAAAAAAAAAAAAAAAAAAAAAAAAAAAAAAAAAAACI47o969TLel/sSJccXFaX6qdt8d+W9P/KJpip4RPokfXT6Hs6tSFvdm16Xy+lj5o0N/D8Vr0bezqyivLduP/q7pehJcP16krKtTTXmp5P1i/3Iaj1gW7hmKUtIjt0pqS4rdJd080bpTWi6ROnJTpycJLc1/NxN8D1xUrQr+GW7bXuv+5cCCXAxhNNJp3T3NZpmQAAAAAAAAAAAAAAAAAAAAAAAAAAAAAAAAAAADSxSleKl5X13PJ/g3TGpFNNPc8mBV+t2ibNZVEspr5OOVvlY4iJ3j+gbdOVJ+9F3g+qvZeqdvUgnfJ3Lg9MoniPUij0yMT1AdbBsdq6O7Re1DjB3t6cie4Pj1KurJ7M+MZb/AE5lXI+kZNZp2aJBcQILgutk4WhW8cfN8S7+YmeiaXCpFThJSi+X55EH3AAAAAAAAAAAAAAAAAAAAAAAAAAAAAAAAAAHOxfRLr2kV4orPqv8EA1h0DN1oLJ++uT5roy0COY1hezepBXg/fjllzaXL+dgrZnqOhp2HNNuGceXFduaOeUZHpiZIoyR6jFMyuB6bWgafUoy2qcnF8eT7riapkgJ9gutdOpaFW1OfP4X+xI0yn0ztYPrDVoWjf2lPyvgv6XwJBY4NDC8XpV1eEvFxi8pL9zfIAAAAAAAAAAAAAAAAAAAAAAAAAAAAAAAAOBiuryledK0Zb9n4X25fbsRLEMLztUi4T/m/mWYfLSdGhNbM4qS6/jkBUVfQ5Qz3rmv5ka9iwsS1bavKk9peV7/AEfHsyJ6XoGbVvZzW9Wa+a4FHLR6jKpTcXZo8SKMkZIwPUB9adNtqKW027JJNtvoezg03FpprJp5Nd0SPUWlTdWUpNe0StTi+vvSXW2XqyVYrg1KurTjaS3TjlJevHs7olFaUpuLUotxazTWTJVg2trVoV1dedLP/UuPoaGIarV6d3FKrBbnHKVusXnftc4jXz/mRRbFCvGcVKMlKL3NO6PoVfhuJ1KEtqErc1vi+6Jrg+sdOtaMv06nJvJv+l/gg7YAIAAAAAAAAAAAAAAAAAAAAAAAAAAAAAAamIYbTrK043fBrKS7P8G2AINiurdSndx/Wp9F4l3XHuvoRyrovGPy/Ytw5OKYDTreL3J+aKWf9y4/fqBWNuazB38WwWdL343jwnHd/h9ziVKLWe9Fo8hNp3TsyU4JrZKNoVvHHdtfEu/NfUiaZkmUW/SqKSUotNPNNZpnMxfAKVe8mtipwnFZ9NpfEiC4VjNWg/BK8eMXnF/t6E4wjWClXsr7FTyt7/7XxJBCsUwirQfjV4cJx919/K+j+poFtTimmmrp5NOzTI1ieqUZPaoy9m+MXdw/08Y/VdEKOPg+s1SlaE/1IdfeXZ/hk0w/EadaO1TlfmuK7ohenaq14R2lapzUL3XZPecbRq86ctqLcJJ9U0+T/YC2ARfB9a4ytCt4ZeZe6+64EmhNNJppp7ms0QZAAAAAAAAAAAAAAAAAAAAAAAAAAAAAAAA8kr5PMj+KasQl4qX6ct+z8Df/AB9PkSEAVfiOGShLZnFwl/8AL7Pc/Q50oOO9FuaRo8ZxcZxUovg8/wDoi+KarNXlRe0vJLev7Xx9S4IUjJS9DZ0nQmpNWcZLfGV018zUkmsn9SiTYLrXOnaFW9SHP416/ETfRq8ZxU4u8WrplREl1b1k9jH2VRNwvk1vjfpxRNwT05GMYBSr522Knmja/rzR0tG0mFSKnCSlF8Uz6kFZYrg9XR3443hwmvd9fL6meE43VoO0XtQ8rvb/AAyyJwTVmrrimRfF9UoyvOg1B+R+4+3GP27Fo62E45Sr5J7M+MXv9OZ1CqK1GdObjJOElweT7p8V1RIcH1qnG0K3jj5viXfzEE2B8dE0qFSKnCSlF8vzyPsAAAAAAAAAAAAAAAAAAAAAAAAAAAAAAAABqYhhtOsrTjdrc1lJdn+CK4pq3OOaXtYdF416fsTUAVTPQHvi79NzNWUWnZ5d8mWppeF0qj2pQV+aum+9t5r18A0ea2XT+sr/AHLRXmgYjUoy2qcmua3p90TbBdaadW0an6VTr7r7Ph6nIxXU6Ubyoycl5Zb/AJreRqrRlB2lFpgW6Cu8G1kqUbRf6kOTea7Mm2GYrSrq8JZ8YvKS9CD6afh9OtHZqRUlw5p8096ZDsW1YqUryp3qw7LbXp8Xp8idgCsNB02dKW1CTi+PJ9GiX4RrPCpaFS1OfP4H68PU+2N4BCspTj4Ktsmt0nylz770QCL9Hx6NZNFFsJnpX+E49Uo2jfbp+V8Oz4Eyw3FKdZXhLPjF+8v37kG8AAAAAAAAAAAAAAAAAAAAAAAAAAAAAAAAAABoYlhNOsmpJX52+/M3wBXOM6v1KN5JbUOazscmjWlBqUW4tbrOzLblG+TzIxjWqUZ3nQtTnvcX7j7eV/TpxLRr4LrbuhXXTbS/3L8oltGtGaUotSi9zTuiqNJ0adKThUi4SW9PlzT3NdUbOH4pOk/06mzfhdNPumBZtesoRc5O0Yptt8Et5VlSptOU7W2pTnbkpTcl9zb0/Fa1bKpNuPlVlH6bzTs3uXWwGVBRbs5bPV3tfq1uPpJTpSvdxks00/k01vR8abi8peHk969V+UYyb3Xulu3+u8C1dGk3CDe9xTfe2Z9TCirRiui+xmQAAAAAAAAAAAAAAAAAAAAAAAAAAAAAAAAAAAAAGriGH060dipFSXDmnzi+DIPjmrdSjecU61Le3bxxX9SW9dV8kWEAKgUlwPYzad02nvVm7pk3x7VKFW9SjalU3tfBPuvhfVfJkH0nR505unUi4SXB8uafFdUUbU9JjOL2o2nwlHK+ee0ufVGu2YRM0UW5Dcux6eQ3I9MgAAAAAAAAAAAAAAAAAAAAAAAAAAAAAAAAAAAAAAAAaWK4XT0iGxUje3utZSi+cXwN0AVljOBVNGd346V8pr7TXwvruNGgs13X3LZnBNNNJp5NPNNdTiVNU9GctpRlB3vaEmo/J3S9C0d1AAg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155575" y="-18288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finescience.com/ProductImages/Products/187_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844" y="2177025"/>
            <a:ext cx="3340981" cy="447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48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46</TotalTime>
  <Words>74</Words>
  <Application>Microsoft Office PowerPoint</Application>
  <PresentationFormat>Widescreen</PresentationFormat>
  <Paragraphs>27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Trebuchet MS</vt:lpstr>
      <vt:lpstr>Berlin</vt:lpstr>
      <vt:lpstr>Surgical Instruments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#10 Scalpel Blade</vt:lpstr>
      <vt:lpstr>#11 Scalpel Blade</vt:lpstr>
      <vt:lpstr>#15 Scalpel Blade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Veterinary Surgical Drapes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Instruments Review</dc:title>
  <dc:creator>Magsam, Kathleen</dc:creator>
  <cp:lastModifiedBy>Magsam, Kathleen</cp:lastModifiedBy>
  <cp:revision>7</cp:revision>
  <dcterms:created xsi:type="dcterms:W3CDTF">2016-04-05T12:37:59Z</dcterms:created>
  <dcterms:modified xsi:type="dcterms:W3CDTF">2017-12-18T21:33:03Z</dcterms:modified>
</cp:coreProperties>
</file>