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88" r:id="rId7"/>
    <p:sldId id="287" r:id="rId8"/>
    <p:sldId id="258" r:id="rId9"/>
    <p:sldId id="259" r:id="rId10"/>
    <p:sldId id="285" r:id="rId11"/>
    <p:sldId id="282" r:id="rId12"/>
    <p:sldId id="284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81" r:id="rId30"/>
    <p:sldId id="280" r:id="rId31"/>
    <p:sldId id="276" r:id="rId32"/>
    <p:sldId id="277" r:id="rId33"/>
    <p:sldId id="286" r:id="rId34"/>
    <p:sldId id="279" r:id="rId35"/>
    <p:sldId id="278" r:id="rId36"/>
    <p:sldId id="283" r:id="rId37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3554CF-9457-4840-8D53-74D24E3B0E76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79D00D-B2A0-466D-B36A-ECB77A2EA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554CF-9457-4840-8D53-74D24E3B0E76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79D00D-B2A0-466D-B36A-ECB77A2EA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554CF-9457-4840-8D53-74D24E3B0E76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79D00D-B2A0-466D-B36A-ECB77A2EA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54CF-9457-4840-8D53-74D24E3B0E76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00D-B2A0-466D-B36A-ECB77A2EA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554CF-9457-4840-8D53-74D24E3B0E76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79D00D-B2A0-466D-B36A-ECB77A2EA6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554CF-9457-4840-8D53-74D24E3B0E76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79D00D-B2A0-466D-B36A-ECB77A2EA6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554CF-9457-4840-8D53-74D24E3B0E76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79D00D-B2A0-466D-B36A-ECB77A2EA6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554CF-9457-4840-8D53-74D24E3B0E76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79D00D-B2A0-466D-B36A-ECB77A2EA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554CF-9457-4840-8D53-74D24E3B0E76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79D00D-B2A0-466D-B36A-ECB77A2EA6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554CF-9457-4840-8D53-74D24E3B0E76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79D00D-B2A0-466D-B36A-ECB77A2EA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23554CF-9457-4840-8D53-74D24E3B0E76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79D00D-B2A0-466D-B36A-ECB77A2EA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3554CF-9457-4840-8D53-74D24E3B0E76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79D00D-B2A0-466D-B36A-ECB77A2EA6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23554CF-9457-4840-8D53-74D24E3B0E76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79D00D-B2A0-466D-B36A-ECB77A2EA6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34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Terrier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Which Terrier is this?</a:t>
            </a:r>
            <a:endParaRPr lang="en-US" dirty="0"/>
          </a:p>
        </p:txBody>
      </p:sp>
      <p:pic>
        <p:nvPicPr>
          <p:cNvPr id="30724" name="Picture 4" descr="http://www.akc.org/images/breeds/west_highland_white_terrier/photos/lg_westie10.jpg"/>
          <p:cNvPicPr>
            <a:picLocks noChangeAspect="1" noChangeArrowheads="1"/>
          </p:cNvPicPr>
          <p:nvPr/>
        </p:nvPicPr>
        <p:blipFill>
          <a:blip r:embed="rId5" cstate="print">
            <a:lum bright="21000"/>
          </a:blip>
          <a:srcRect/>
          <a:stretch>
            <a:fillRect/>
          </a:stretch>
        </p:blipFill>
        <p:spPr bwMode="auto">
          <a:xfrm>
            <a:off x="1600200" y="3505200"/>
            <a:ext cx="4800600" cy="3204401"/>
          </a:xfrm>
          <a:prstGeom prst="rect">
            <a:avLst/>
          </a:prstGeom>
          <a:noFill/>
        </p:spPr>
      </p:pic>
      <p:sp>
        <p:nvSpPr>
          <p:cNvPr id="8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West Highland White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Cairn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Soft Coated Wheaten Terrier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the Breed</a:t>
            </a:r>
            <a:endParaRPr lang="en-US" dirty="0"/>
          </a:p>
        </p:txBody>
      </p:sp>
      <p:pic>
        <p:nvPicPr>
          <p:cNvPr id="31748" name="Picture 4" descr="http://www.akc.org/images/breeds/kerry_blue_terrier/photos/lg_kerry_blue_terrier6.jpg"/>
          <p:cNvPicPr>
            <a:picLocks noChangeAspect="1" noChangeArrowheads="1"/>
          </p:cNvPicPr>
          <p:nvPr/>
        </p:nvPicPr>
        <p:blipFill>
          <a:blip r:embed="rId5" cstate="print">
            <a:lum bright="29000"/>
          </a:blip>
          <a:srcRect/>
          <a:stretch>
            <a:fillRect/>
          </a:stretch>
        </p:blipFill>
        <p:spPr bwMode="auto">
          <a:xfrm>
            <a:off x="2743200" y="3657600"/>
            <a:ext cx="3333750" cy="2752725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Kerry Blue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American Staffordshire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Australian Terrier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Which Terrier is it?</a:t>
            </a:r>
            <a:endParaRPr lang="en-US" dirty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78" name="Picture 10" descr="http://www.freewebs.com/rutaaro/gloryle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371850"/>
            <a:ext cx="5384015" cy="3486150"/>
          </a:xfrm>
          <a:prstGeom prst="rect">
            <a:avLst/>
          </a:prstGeom>
          <a:noFill/>
        </p:spPr>
      </p:pic>
      <p:sp>
        <p:nvSpPr>
          <p:cNvPr id="10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Norwich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Parson Russell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West Highland White Terrier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this Terrier</a:t>
            </a:r>
            <a:endParaRPr lang="en-US" dirty="0"/>
          </a:p>
        </p:txBody>
      </p:sp>
      <p:pic>
        <p:nvPicPr>
          <p:cNvPr id="33796" name="Picture 4" descr="http://kupaaterriers.com/Kapena%2010-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276600"/>
            <a:ext cx="3584844" cy="3375093"/>
          </a:xfrm>
          <a:prstGeom prst="rect">
            <a:avLst/>
          </a:prstGeom>
          <a:noFill/>
        </p:spPr>
      </p:pic>
      <p:sp>
        <p:nvSpPr>
          <p:cNvPr id="8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American Staffordshire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Airedale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Bull Terrier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the Breed</a:t>
            </a:r>
            <a:endParaRPr lang="en-US" dirty="0"/>
          </a:p>
        </p:txBody>
      </p:sp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</a:t>
            </a:r>
            <a:r>
              <a:rPr lang="en-US" sz="3200" dirty="0" smtClean="0"/>
              <a:t>Staffordshire </a:t>
            </a:r>
            <a:r>
              <a:rPr lang="en-US" sz="3200" dirty="0" smtClean="0"/>
              <a:t>Bull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</a:t>
            </a:r>
            <a:r>
              <a:rPr lang="en-US" sz="3200" dirty="0" smtClean="0"/>
              <a:t>Kerry Blue </a:t>
            </a:r>
            <a:r>
              <a:rPr lang="en-US" sz="3200" dirty="0" smtClean="0"/>
              <a:t>Terrier</a:t>
            </a:r>
            <a:endParaRPr lang="en-US" sz="3200" dirty="0" smtClean="0"/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 Sealyham Terrier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767" y="2942081"/>
            <a:ext cx="2576513" cy="3366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0319" y="3501453"/>
            <a:ext cx="3991411" cy="29715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Which Terrier is it?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</a:t>
            </a:r>
            <a:r>
              <a:rPr lang="en-US" sz="3200" dirty="0" err="1" smtClean="0"/>
              <a:t>Dandie</a:t>
            </a:r>
            <a:r>
              <a:rPr lang="en-US" sz="3200" dirty="0" smtClean="0"/>
              <a:t> </a:t>
            </a:r>
            <a:r>
              <a:rPr lang="en-US" sz="3200" dirty="0" err="1" smtClean="0"/>
              <a:t>Dinmont</a:t>
            </a:r>
            <a:r>
              <a:rPr lang="en-US" sz="3200" dirty="0" smtClean="0"/>
              <a:t>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Bedlington</a:t>
            </a:r>
            <a:r>
              <a:rPr lang="en-US" sz="3200" dirty="0" smtClean="0"/>
              <a:t>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Sealyham Terrier</a:t>
            </a:r>
            <a:endParaRPr lang="en-US" sz="3200" dirty="0"/>
          </a:p>
        </p:txBody>
      </p:sp>
      <p:pic>
        <p:nvPicPr>
          <p:cNvPr id="35844" name="Picture 4" descr="Dandie Dinmont Te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0000"/>
            <a:ext cx="3498848" cy="2209801"/>
          </a:xfrm>
          <a:prstGeom prst="rect">
            <a:avLst/>
          </a:prstGeom>
          <a:noFill/>
        </p:spPr>
      </p:pic>
      <p:pic>
        <p:nvPicPr>
          <p:cNvPr id="35846" name="Picture 6" descr="http://www.everythingdogblog.com/wp-content/uploads/2010/05/Dandie-Dinmont-Terrie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276600"/>
            <a:ext cx="4572000" cy="3429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the breed</a:t>
            </a:r>
            <a:endParaRPr lang="en-US" dirty="0"/>
          </a:p>
        </p:txBody>
      </p:sp>
      <p:pic>
        <p:nvPicPr>
          <p:cNvPr id="36868" name="Picture 4" descr="http://www.akc.org/images/breeds/bedlington_terrier/photos/lg_bedlington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276600"/>
            <a:ext cx="4055076" cy="335280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</a:t>
            </a:r>
            <a:r>
              <a:rPr lang="en-US" sz="3200" dirty="0" err="1" smtClean="0"/>
              <a:t>Dandie</a:t>
            </a:r>
            <a:r>
              <a:rPr lang="en-US" sz="3200" dirty="0" smtClean="0"/>
              <a:t> </a:t>
            </a:r>
            <a:r>
              <a:rPr lang="en-US" sz="3200" dirty="0" err="1" smtClean="0"/>
              <a:t>Dinmont</a:t>
            </a:r>
            <a:r>
              <a:rPr lang="en-US" sz="3200" dirty="0" smtClean="0"/>
              <a:t>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</a:t>
            </a:r>
            <a:r>
              <a:rPr lang="en-US" sz="3200" dirty="0" err="1" smtClean="0"/>
              <a:t>Bedlington</a:t>
            </a:r>
            <a:r>
              <a:rPr lang="en-US" sz="3200" dirty="0" smtClean="0"/>
              <a:t>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Sealyham Terrier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that Terrier</a:t>
            </a:r>
            <a:endParaRPr lang="en-US" dirty="0"/>
          </a:p>
        </p:txBody>
      </p:sp>
      <p:pic>
        <p:nvPicPr>
          <p:cNvPr id="37892" name="Picture 4" descr="http://www.skugs.com/images/big-dog/cairn-terrier-sku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81400"/>
            <a:ext cx="3378539" cy="3276600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657600"/>
            <a:ext cx="3810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Miniature Schnauzer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Cairn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West Highland White Terrier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Which Terrier is it?</a:t>
            </a:r>
            <a:endParaRPr lang="en-US" dirty="0"/>
          </a:p>
        </p:txBody>
      </p:sp>
      <p:pic>
        <p:nvPicPr>
          <p:cNvPr id="38916" name="Picture 4" descr="Miniature Schnauz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10000"/>
            <a:ext cx="3257550" cy="2794637"/>
          </a:xfrm>
          <a:prstGeom prst="rect">
            <a:avLst/>
          </a:prstGeom>
          <a:noFill/>
        </p:spPr>
      </p:pic>
      <p:pic>
        <p:nvPicPr>
          <p:cNvPr id="38918" name="Picture 6" descr="http://yourstilniagarafalls.typepad.com/.a/6a00d83454ad5369e201156f86576a970c-320w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505200"/>
            <a:ext cx="2619375" cy="274320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Cairn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smtClean="0"/>
              <a:t>2. Miniature </a:t>
            </a:r>
            <a:r>
              <a:rPr lang="en-US" sz="3200" dirty="0" smtClean="0"/>
              <a:t>Schnauzer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Scottish Terrier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the Terrier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2"/>
            </p:custDataLst>
          </p:nvPr>
        </p:nvSpPr>
        <p:spPr>
          <a:xfrm>
            <a:off x="1112519" y="2837348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Irish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Manchester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Skye Terrier</a:t>
            </a:r>
            <a:endParaRPr lang="en-US" sz="3200" dirty="0"/>
          </a:p>
        </p:txBody>
      </p:sp>
      <p:pic>
        <p:nvPicPr>
          <p:cNvPr id="39940" name="Picture 4" descr="Skye Te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038600"/>
            <a:ext cx="3080423" cy="2286000"/>
          </a:xfrm>
          <a:prstGeom prst="rect">
            <a:avLst/>
          </a:prstGeom>
          <a:noFill/>
        </p:spPr>
      </p:pic>
      <p:pic>
        <p:nvPicPr>
          <p:cNvPr id="39942" name="Picture 6" descr="http://www.morningsky.de/assets/images/Golden_Touch_of_Morningsky_Tyla_i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505200"/>
            <a:ext cx="4826341" cy="30765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breed?</a:t>
            </a:r>
            <a:endParaRPr lang="en-US" dirty="0"/>
          </a:p>
        </p:txBody>
      </p:sp>
      <p:pic>
        <p:nvPicPr>
          <p:cNvPr id="1028" name="Picture 4" descr="Soft Coated Wheaten Te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374857"/>
            <a:ext cx="3810000" cy="3288631"/>
          </a:xfrm>
          <a:prstGeom prst="rect">
            <a:avLst/>
          </a:prstGeom>
          <a:noFill/>
        </p:spPr>
      </p:pic>
      <p:sp>
        <p:nvSpPr>
          <p:cNvPr id="8" name="CorShape1"/>
          <p:cNvSpPr/>
          <p:nvPr>
            <p:custDataLst>
              <p:tags r:id="rId2"/>
            </p:custDataLst>
          </p:nvPr>
        </p:nvSpPr>
        <p:spPr>
          <a:xfrm>
            <a:off x="1112519" y="2837348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</a:t>
            </a:r>
            <a:r>
              <a:rPr lang="en-US" sz="3200" dirty="0" err="1" smtClean="0"/>
              <a:t>Bedlington</a:t>
            </a:r>
            <a:r>
              <a:rPr lang="en-US" sz="3200" dirty="0" smtClean="0"/>
              <a:t>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Staffordshire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Soft Coated Wheaten Terrier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Which Terrier is it?</a:t>
            </a:r>
            <a:endParaRPr lang="en-US" dirty="0"/>
          </a:p>
        </p:txBody>
      </p:sp>
      <p:pic>
        <p:nvPicPr>
          <p:cNvPr id="40964" name="Picture 4" descr="Irish Te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733800"/>
            <a:ext cx="2840618" cy="2362200"/>
          </a:xfrm>
          <a:prstGeom prst="rect">
            <a:avLst/>
          </a:prstGeom>
          <a:noFill/>
        </p:spPr>
      </p:pic>
      <p:pic>
        <p:nvPicPr>
          <p:cNvPr id="40966" name="Picture 6" descr="http://www.welpen.de/hundezuechter/bilder/irish_terri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409950"/>
            <a:ext cx="3657600" cy="3310128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Irish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Manchester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Skye Terrier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the Breed</a:t>
            </a:r>
            <a:endParaRPr lang="en-US" dirty="0"/>
          </a:p>
        </p:txBody>
      </p:sp>
      <p:pic>
        <p:nvPicPr>
          <p:cNvPr id="41988" name="Picture 4" descr="Manchester Terrier (Standard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10000"/>
            <a:ext cx="1809750" cy="1724025"/>
          </a:xfrm>
          <a:prstGeom prst="rect">
            <a:avLst/>
          </a:prstGeom>
          <a:noFill/>
        </p:spPr>
      </p:pic>
      <p:pic>
        <p:nvPicPr>
          <p:cNvPr id="41990" name="Picture 6" descr="http://www.buddies.co.uk/pet_insurance_images/pet_insurance_gallery/Dogs/tuli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3344863" cy="327660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Manchester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Glen of </a:t>
            </a:r>
            <a:r>
              <a:rPr lang="en-US" sz="3200" dirty="0" err="1" smtClean="0"/>
              <a:t>Imaal</a:t>
            </a:r>
            <a:r>
              <a:rPr lang="en-US" sz="3200" dirty="0" smtClean="0"/>
              <a:t>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Scottish Terrier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this Terrier</a:t>
            </a:r>
            <a:endParaRPr lang="en-US" dirty="0"/>
          </a:p>
        </p:txBody>
      </p:sp>
      <p:pic>
        <p:nvPicPr>
          <p:cNvPr id="43012" name="Picture 4" descr="Australian Te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733800"/>
            <a:ext cx="2460312" cy="1981200"/>
          </a:xfrm>
          <a:prstGeom prst="rect">
            <a:avLst/>
          </a:prstGeom>
          <a:noFill/>
        </p:spPr>
      </p:pic>
      <p:pic>
        <p:nvPicPr>
          <p:cNvPr id="43014" name="Picture 6" descr="http://www.dkimages.com/discover/previews/992/502122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429000"/>
            <a:ext cx="3581400" cy="3228304"/>
          </a:xfrm>
          <a:prstGeom prst="rect">
            <a:avLst/>
          </a:prstGeom>
          <a:noFill/>
        </p:spPr>
      </p:pic>
      <p:sp>
        <p:nvSpPr>
          <p:cNvPr id="11" name="CorShape1"/>
          <p:cNvSpPr/>
          <p:nvPr>
            <p:custDataLst>
              <p:tags r:id="rId2"/>
            </p:custDataLst>
          </p:nvPr>
        </p:nvSpPr>
        <p:spPr>
          <a:xfrm>
            <a:off x="1112519" y="2837348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Norwich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Norfolk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Australian Terrier</a:t>
            </a:r>
            <a:endParaRPr lang="en-US" sz="3200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495675"/>
            <a:ext cx="50482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Yet more Terriers..Which one?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Norwich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Norfolk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Australian Terrier</a:t>
            </a:r>
            <a:endParaRPr lang="en-US" sz="3200" dirty="0"/>
          </a:p>
        </p:txBody>
      </p:sp>
      <p:pic>
        <p:nvPicPr>
          <p:cNvPr id="44036" name="Picture 4" descr="Norwich Te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86200"/>
            <a:ext cx="2632362" cy="2133600"/>
          </a:xfrm>
          <a:prstGeom prst="rect">
            <a:avLst/>
          </a:prstGeom>
          <a:noFill/>
        </p:spPr>
      </p:pic>
      <p:pic>
        <p:nvPicPr>
          <p:cNvPr id="44038" name="Picture 6" descr="http://www.completedogsguide.com/images/dog-breeds/largepic/Norwich-Terrie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352800"/>
            <a:ext cx="3619500" cy="322135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And STILL more..which one?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Norwich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Norfolk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Scottish Terrier</a:t>
            </a:r>
            <a:endParaRPr lang="en-US" sz="3200" dirty="0"/>
          </a:p>
        </p:txBody>
      </p:sp>
      <p:pic>
        <p:nvPicPr>
          <p:cNvPr id="45060" name="Picture 4" descr="Norfolk Te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997" y="3733800"/>
            <a:ext cx="2657353" cy="2209800"/>
          </a:xfrm>
          <a:prstGeom prst="rect">
            <a:avLst/>
          </a:prstGeom>
          <a:noFill/>
        </p:spPr>
      </p:pic>
      <p:pic>
        <p:nvPicPr>
          <p:cNvPr id="45062" name="Picture 6" descr="http://www.canadasguidetodogs.com/customergraphics/amblegreen/norfol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657600"/>
            <a:ext cx="3171825" cy="2761233"/>
          </a:xfrm>
          <a:prstGeom prst="rect">
            <a:avLst/>
          </a:prstGeom>
          <a:noFill/>
        </p:spPr>
      </p:pic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>
            <a:off x="1112519" y="225213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Which Terrier is it?</a:t>
            </a:r>
            <a:endParaRPr lang="en-US" dirty="0"/>
          </a:p>
        </p:txBody>
      </p:sp>
      <p:pic>
        <p:nvPicPr>
          <p:cNvPr id="46084" name="Picture 4" descr="http://www.puppyfind.com/breed/lakeland_terrier/l_301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276600"/>
            <a:ext cx="3415339" cy="3429000"/>
          </a:xfrm>
          <a:prstGeom prst="rect">
            <a:avLst/>
          </a:prstGeom>
          <a:noFill/>
        </p:spPr>
      </p:pic>
      <p:pic>
        <p:nvPicPr>
          <p:cNvPr id="46086" name="Picture 6" descr="Lakeland Terri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3962400"/>
            <a:ext cx="2799080" cy="2209800"/>
          </a:xfrm>
          <a:prstGeom prst="rect">
            <a:avLst/>
          </a:prstGeom>
          <a:noFill/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Bull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Wire Fox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Lakeland Terrier</a:t>
            </a:r>
            <a:endParaRPr lang="en-US" sz="3200" dirty="0"/>
          </a:p>
        </p:txBody>
      </p:sp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>
            <a:off x="1112519" y="2837348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this Terrier!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2"/>
            </p:custDataLst>
          </p:nvPr>
        </p:nvSpPr>
        <p:spPr>
          <a:xfrm>
            <a:off x="1112519" y="2837348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Border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Kerry Blue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Sealyham Terrier</a:t>
            </a:r>
            <a:endParaRPr lang="en-US" sz="3200" dirty="0"/>
          </a:p>
        </p:txBody>
      </p:sp>
      <p:pic>
        <p:nvPicPr>
          <p:cNvPr id="53252" name="Picture 4" descr="Sealyham Te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224" y="3810000"/>
            <a:ext cx="2853326" cy="2057400"/>
          </a:xfrm>
          <a:prstGeom prst="rect">
            <a:avLst/>
          </a:prstGeom>
          <a:noFill/>
        </p:spPr>
      </p:pic>
      <p:pic>
        <p:nvPicPr>
          <p:cNvPr id="53254" name="Picture 6" descr="http://www.petstew.com/assets/images/dogbreed/sealyham-terri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352800"/>
            <a:ext cx="4394200" cy="32956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more Terriers…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Welsh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Sealyham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Smooth Fox Terrier</a:t>
            </a:r>
            <a:endParaRPr lang="en-US" sz="3200" dirty="0"/>
          </a:p>
        </p:txBody>
      </p:sp>
      <p:pic>
        <p:nvPicPr>
          <p:cNvPr id="52228" name="Picture 4" descr="Welsh Te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606" y="4114800"/>
            <a:ext cx="2514144" cy="2209800"/>
          </a:xfrm>
          <a:prstGeom prst="rect">
            <a:avLst/>
          </a:prstGeom>
          <a:noFill/>
        </p:spPr>
      </p:pic>
      <p:pic>
        <p:nvPicPr>
          <p:cNvPr id="52230" name="Picture 6" descr="http://www.fordogtrainers.com/ProductImages/dog-breeds-muzzles/Welsh-Terrier-muzzle-Welsh-Terri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505200"/>
            <a:ext cx="3400425" cy="2905125"/>
          </a:xfrm>
          <a:prstGeom prst="rect">
            <a:avLst/>
          </a:prstGeom>
          <a:noFill/>
        </p:spPr>
      </p:pic>
      <p:sp>
        <p:nvSpPr>
          <p:cNvPr id="8" name="CorShape1"/>
          <p:cNvSpPr/>
          <p:nvPr>
            <p:custDataLst>
              <p:tags r:id="rId3"/>
            </p:custDataLst>
          </p:nvPr>
        </p:nvSpPr>
        <p:spPr>
          <a:xfrm>
            <a:off x="1112519" y="176445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Guess What? More Terriers….Which one is it?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Lakeland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Wire Fox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Bull Terrier</a:t>
            </a:r>
            <a:endParaRPr lang="en-US" sz="3200" dirty="0"/>
          </a:p>
        </p:txBody>
      </p:sp>
      <p:sp>
        <p:nvSpPr>
          <p:cNvPr id="5" name="CorShape1"/>
          <p:cNvSpPr/>
          <p:nvPr>
            <p:custDataLst>
              <p:tags r:id="rId3"/>
            </p:custDataLst>
          </p:nvPr>
        </p:nvSpPr>
        <p:spPr>
          <a:xfrm>
            <a:off x="1112519" y="225213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08" name="Picture 4" descr="Wire Fox Te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014" y="3886200"/>
            <a:ext cx="2624136" cy="2209800"/>
          </a:xfrm>
          <a:prstGeom prst="rect">
            <a:avLst/>
          </a:prstGeom>
          <a:noFill/>
        </p:spPr>
      </p:pic>
      <p:pic>
        <p:nvPicPr>
          <p:cNvPr id="47110" name="Picture 6" descr="http://www.terrierworld.co.uk/images/Wire_Fox_BOB_Darlington_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46586"/>
            <a:ext cx="3657600" cy="32749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Which Terrier is it?</a:t>
            </a:r>
            <a:endParaRPr lang="en-US" dirty="0"/>
          </a:p>
        </p:txBody>
      </p:sp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Glen of </a:t>
            </a:r>
            <a:r>
              <a:rPr lang="en-US" sz="3200" dirty="0" err="1" smtClean="0"/>
              <a:t>Imaal</a:t>
            </a:r>
            <a:r>
              <a:rPr lang="en-US" sz="3200" dirty="0" smtClean="0"/>
              <a:t>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Scottish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Border Terrier</a:t>
            </a:r>
            <a:endParaRPr lang="en-US" sz="3200" dirty="0"/>
          </a:p>
        </p:txBody>
      </p:sp>
      <p:pic>
        <p:nvPicPr>
          <p:cNvPr id="49156" name="Picture 4" descr="Scottish Te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962" y="3733800"/>
            <a:ext cx="2820388" cy="2286000"/>
          </a:xfrm>
          <a:prstGeom prst="rect">
            <a:avLst/>
          </a:prstGeom>
          <a:noFill/>
        </p:spPr>
      </p:pic>
      <p:pic>
        <p:nvPicPr>
          <p:cNvPr id="49158" name="Picture 6" descr="http://www.bestbullysticks.com/blog/wp-content/uploads/2008/11/scottish-terrie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9919" y="3810000"/>
            <a:ext cx="3485381" cy="259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Jack Russell Terrier</a:t>
            </a:r>
          </a:p>
          <a:p>
            <a:r>
              <a:rPr lang="en-US" dirty="0" smtClean="0"/>
              <a:t>2. Miniature Bull Terrier</a:t>
            </a:r>
          </a:p>
          <a:p>
            <a:r>
              <a:rPr lang="en-US" dirty="0" smtClean="0"/>
              <a:t>3. Wheaten Terrier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12554"/>
            <a:ext cx="3352800" cy="3164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625" y="2959184"/>
            <a:ext cx="3990550" cy="307085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52400" y="1954625"/>
            <a:ext cx="777104" cy="407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Chihuahua</a:t>
            </a:r>
          </a:p>
          <a:p>
            <a:r>
              <a:rPr lang="en-US" dirty="0" smtClean="0"/>
              <a:t>2. American Hairless Terrier</a:t>
            </a:r>
          </a:p>
          <a:p>
            <a:r>
              <a:rPr lang="en-US" dirty="0" smtClean="0"/>
              <a:t>3. Sealyham Terrier</a:t>
            </a:r>
            <a:endParaRPr lang="en-US" dirty="0"/>
          </a:p>
        </p:txBody>
      </p:sp>
      <p:pic>
        <p:nvPicPr>
          <p:cNvPr id="54274" name="Picture 2" descr="http://www.smalldogplace.com/images/american-hairless-terri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40386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http://www.dogbreedinfo.com/images/americanhairlessstandrip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32" y="2971800"/>
            <a:ext cx="2667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228600" y="1981200"/>
            <a:ext cx="457200" cy="3810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7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We done yet…nope! Name this Terrier..</a:t>
            </a:r>
            <a:endParaRPr lang="en-US" dirty="0"/>
          </a:p>
        </p:txBody>
      </p:sp>
      <p:pic>
        <p:nvPicPr>
          <p:cNvPr id="51204" name="Picture 4" descr="Bull Te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101" y="3733800"/>
            <a:ext cx="2425249" cy="2514600"/>
          </a:xfrm>
          <a:prstGeom prst="rect">
            <a:avLst/>
          </a:prstGeom>
          <a:noFill/>
        </p:spPr>
      </p:pic>
      <p:pic>
        <p:nvPicPr>
          <p:cNvPr id="51206" name="Picture 6" descr="http://i594.photobucket.com/albums/tt25/hollywoodbytch/bull_terrier_h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429000"/>
            <a:ext cx="2868706" cy="3048000"/>
          </a:xfrm>
          <a:prstGeom prst="rect">
            <a:avLst/>
          </a:prstGeom>
          <a:noFill/>
        </p:spPr>
      </p:pic>
      <p:sp>
        <p:nvSpPr>
          <p:cNvPr id="9" name="CorShape1"/>
          <p:cNvSpPr/>
          <p:nvPr>
            <p:custDataLst>
              <p:tags r:id="rId2"/>
            </p:custDataLst>
          </p:nvPr>
        </p:nvSpPr>
        <p:spPr>
          <a:xfrm>
            <a:off x="1112519" y="225213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Staffordshire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</a:t>
            </a:r>
            <a:r>
              <a:rPr lang="en-US" sz="3200" dirty="0" smtClean="0"/>
              <a:t>Bull </a:t>
            </a:r>
            <a:r>
              <a:rPr lang="en-US" sz="3200" dirty="0" smtClean="0"/>
              <a:t>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Kerry Blue Terrier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the last Terrier….</a:t>
            </a:r>
            <a:endParaRPr lang="en-US" dirty="0"/>
          </a:p>
        </p:txBody>
      </p:sp>
      <p:sp>
        <p:nvSpPr>
          <p:cNvPr id="7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Glen of </a:t>
            </a:r>
            <a:r>
              <a:rPr lang="en-US" sz="3200" dirty="0" err="1" smtClean="0"/>
              <a:t>Imaal</a:t>
            </a:r>
            <a:r>
              <a:rPr lang="en-US" sz="3200" dirty="0" smtClean="0"/>
              <a:t>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Border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</a:t>
            </a:r>
            <a:r>
              <a:rPr lang="en-US" sz="3200" dirty="0" err="1" smtClean="0"/>
              <a:t>Dandie</a:t>
            </a:r>
            <a:r>
              <a:rPr lang="en-US" sz="3200" dirty="0" smtClean="0"/>
              <a:t> </a:t>
            </a:r>
            <a:r>
              <a:rPr lang="en-US" sz="3200" dirty="0" err="1" smtClean="0"/>
              <a:t>Dinmont</a:t>
            </a:r>
            <a:r>
              <a:rPr lang="en-US" sz="3200" dirty="0" smtClean="0"/>
              <a:t> Terrier</a:t>
            </a:r>
            <a:endParaRPr lang="en-US" sz="3200" dirty="0"/>
          </a:p>
        </p:txBody>
      </p:sp>
      <p:pic>
        <p:nvPicPr>
          <p:cNvPr id="50180" name="Picture 4" descr="Glen of Imaal Terri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962400"/>
            <a:ext cx="2648415" cy="2286000"/>
          </a:xfrm>
          <a:prstGeom prst="rect">
            <a:avLst/>
          </a:prstGeom>
          <a:noFill/>
        </p:spPr>
      </p:pic>
      <p:pic>
        <p:nvPicPr>
          <p:cNvPr id="50182" name="Picture 6" descr="http://www.dkimages.com/discover/previews/794/500229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581400"/>
            <a:ext cx="3962399" cy="291486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Cesky</a:t>
            </a:r>
            <a:r>
              <a:rPr lang="en-US" i="1" dirty="0"/>
              <a:t> Terrier- Katrina</a:t>
            </a:r>
            <a:r>
              <a:rPr lang="en-US" dirty="0"/>
              <a:t>. Digital image. </a:t>
            </a:r>
            <a:r>
              <a:rPr lang="en-US" i="1" dirty="0"/>
              <a:t>Www.flickr.com</a:t>
            </a:r>
            <a:r>
              <a:rPr lang="en-US" dirty="0"/>
              <a:t>. Www.flickr.com, </a:t>
            </a:r>
            <a:r>
              <a:rPr lang="en-US" dirty="0" err="1"/>
              <a:t>n.d.</a:t>
            </a:r>
            <a:r>
              <a:rPr lang="en-US" dirty="0"/>
              <a:t> Web. 18 Dec. 2014.</a:t>
            </a:r>
          </a:p>
        </p:txBody>
      </p:sp>
    </p:spTree>
    <p:extLst>
      <p:ext uri="{BB962C8B-B14F-4D97-AF65-F5344CB8AC3E}">
        <p14:creationId xmlns:p14="http://schemas.microsoft.com/office/powerpoint/2010/main" val="152328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Cesky Terrier</a:t>
            </a:r>
          </a:p>
          <a:p>
            <a:r>
              <a:rPr lang="en-US" dirty="0" smtClean="0"/>
              <a:t>2. Airedale Terrier</a:t>
            </a:r>
          </a:p>
          <a:p>
            <a:r>
              <a:rPr lang="en-US" dirty="0" smtClean="0"/>
              <a:t>3. Yorkshire Terrier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0" y="1981200"/>
            <a:ext cx="7498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242" y="2895600"/>
            <a:ext cx="4640558" cy="2724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20" y="2872740"/>
            <a:ext cx="3348979" cy="352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Name the Breed</a:t>
            </a:r>
            <a:endParaRPr lang="en-US" dirty="0"/>
          </a:p>
        </p:txBody>
      </p:sp>
      <p:pic>
        <p:nvPicPr>
          <p:cNvPr id="28676" name="Picture 4" descr="http://www.akc.org/images/breeds/smooth_fox_terrier/photos/lg_smooth_fox_terrier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352800"/>
            <a:ext cx="2457450" cy="3440430"/>
          </a:xfrm>
          <a:prstGeom prst="rect">
            <a:avLst/>
          </a:prstGeom>
          <a:noFill/>
        </p:spPr>
      </p:pic>
      <p:sp>
        <p:nvSpPr>
          <p:cNvPr id="8" name="CorShape1"/>
          <p:cNvSpPr/>
          <p:nvPr>
            <p:custDataLst>
              <p:tags r:id="rId2"/>
            </p:custDataLst>
          </p:nvPr>
        </p:nvSpPr>
        <p:spPr>
          <a:xfrm>
            <a:off x="1112519" y="2837348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Jack Russell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2. Australian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Smooth Fox Terrier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What breed is this?</a:t>
            </a:r>
            <a:endParaRPr lang="en-US" dirty="0"/>
          </a:p>
        </p:txBody>
      </p:sp>
      <p:pic>
        <p:nvPicPr>
          <p:cNvPr id="29700" name="Picture 4" descr="http://www.akc.org/images/breeds/border_terrier/photos/lg_border_terrier1.jpg"/>
          <p:cNvPicPr>
            <a:picLocks noChangeAspect="1" noChangeArrowheads="1"/>
          </p:cNvPicPr>
          <p:nvPr/>
        </p:nvPicPr>
        <p:blipFill>
          <a:blip r:embed="rId5" cstate="print">
            <a:lum bright="28000"/>
          </a:blip>
          <a:srcRect/>
          <a:stretch>
            <a:fillRect/>
          </a:stretch>
        </p:blipFill>
        <p:spPr bwMode="auto">
          <a:xfrm>
            <a:off x="2286000" y="3581400"/>
            <a:ext cx="3886200" cy="2990215"/>
          </a:xfrm>
          <a:prstGeom prst="rect">
            <a:avLst/>
          </a:prstGeom>
          <a:noFill/>
        </p:spPr>
      </p:pic>
      <p:sp>
        <p:nvSpPr>
          <p:cNvPr id="8" name="CorShape1"/>
          <p:cNvSpPr/>
          <p:nvPr>
            <p:custDataLst>
              <p:tags r:id="rId2"/>
            </p:custDataLst>
          </p:nvPr>
        </p:nvSpPr>
        <p:spPr>
          <a:xfrm>
            <a:off x="1112519" y="1764452"/>
            <a:ext cx="355600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1.  Border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2</a:t>
            </a:r>
            <a:r>
              <a:rPr lang="en-US" sz="3200" dirty="0" smtClean="0"/>
              <a:t>. Wirehaired </a:t>
            </a:r>
            <a:r>
              <a:rPr lang="en-US" sz="3200" dirty="0" smtClean="0"/>
              <a:t>Fox Terrier</a:t>
            </a:r>
          </a:p>
          <a:p>
            <a:pPr marL="624078" indent="-514350">
              <a:spcBef>
                <a:spcPct val="20000"/>
              </a:spcBef>
              <a:buNone/>
            </a:pPr>
            <a:r>
              <a:rPr lang="en-US" sz="3200" dirty="0" smtClean="0"/>
              <a:t>3. Parson Russell Terrier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breed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Sealyham</a:t>
            </a:r>
          </a:p>
          <a:p>
            <a:r>
              <a:rPr lang="en-US" dirty="0" smtClean="0"/>
              <a:t>2. Rat Terrier</a:t>
            </a:r>
          </a:p>
          <a:p>
            <a:r>
              <a:rPr lang="en-US" dirty="0" smtClean="0"/>
              <a:t>3. Cairn Terrier</a:t>
            </a:r>
            <a:endParaRPr lang="en-US" dirty="0"/>
          </a:p>
        </p:txBody>
      </p:sp>
      <p:sp>
        <p:nvSpPr>
          <p:cNvPr id="4" name="AutoShape 2" descr="data:image/jpeg;base64,/9j/4AAQSkZJRgABAQAAAQABAAD/2wCEAAkGBxMTEhUTExMWFhUXGBcXFxgXFxcXFxgXGBcXFxUYGBgYHSggGBolHRcVITEhJSkrLi4uFx8zODMtNygtLisBCgoKDg0OGhAQGi0lHSYtLS0vLS0tLS0tLS0tLS0tLS0tLS0rLS0tLS0tLS0tLS0tLS0tLS8tLS0tNy0tLS0tLf/AABEIALYBFAMBIgACEQEDEQH/xAAcAAACAgMBAQAAAAAAAAAAAAADBAIFAAYHAQj/xABBEAACAQIDBAgDBQYGAgMBAAABAgADEQQSIQUxQVEGEyJhcYGRoQexwSMyQtHwFFJyguHxFTNikqLCJLJDRMMI/8QAGQEAAwEBAQAAAAAAAAAAAAAAAAECAwQF/8QALhEAAgIBAwIEBQMFAAAAAAAAAAECEQMSITFBUQQTcfAiMkKBkRRh0SOhscHx/9oADAMBAAIRAxEAPwDjlaCh8TwgLS1wZvkmJfYFboo7pRKJsOBH2anukzNMY/hE0j2S4i+CEs6dPSYnXHdFf1UDWpy3WlFMSkCWqNU2vR0vyN/pPNlns+cf2rS7LeBlXsqrqV8DK+kz4kWbjSJVRHmERxMlFtCbta4grQ+LWxt3X9YK01XBzs8EmEkTG2onIvhfygwF8s8Ij2z6YOa4BOgF9bXvc+0nidnHevp+UjUrovQ2rKthLnYw7HmZUsJc7HHY8zHLgMfJYqJGpCqIGs2+Zm4pUawJPCa9izcZj+Iy5xxJsg3tv8B+vaQegL6i4AsB+c0TUUZSTbKRVtb17/aFdO1ob8uNv7Syaiu/L8pDJyHpK1GVblacM2pMPhMMWIO4aa+Q0+cYrU+yRz0j+BogCwictioxtk6dIAAASNWM2gaiyDWhSsZVYkm+ks6x0leqXJPf8tJSM5mKJLLJWmSiCGUTJMzIAQxEBeHxdE7xF1SaLgzlyFJmx7LF6SeHy/tNaZpsWwmvSHcSPr9ZE+DTHyXODXWWmGGusRwq9qWCrMWdUOCVReMRxAj9QxN1gDKPaK6GaxgqlnU+U2jabWB7gZp5blLhumYT5RsGNxYUgZdLb4CtYi43GQx5zU0cecDgqv4fSTp2srV8VMJtWllYcio9t8SvGVrsQVqdpb6fvDwMeo7Np6G5I8R9JomZCWz8Gajdw3n6eM2I4UEW0tMohVFhYDuEKGHOJgLnCKikgDgdO6/5whW4vrC1ai5TrAYPM1r7l0t3k6XHGZ9WdEN0DVipseO4+V/pI4KqXLE8/a0921R0GY6g7t3Ow04ayspYvKLIDfS5vpy4iEU6FJpSNgAi9dNfGUqbVqjje3cv5TzE7SLiwJHsbxuLDzEMuRmJBuTYX4ADgPPjGKdKwud8Fs6nYDdoPQ8PlH6Va+j6Eb+GnO0XS2MQq0rG0Ayw+KuzaXF5nUDv9TKWyMHuxGpfTxllQ3RatSAF7RygImaQJMsDVhyNYriW4QLEqwJNhAVKJXfLDBMASx8B9Z7iVptvEuJjN7lSXmZo02FTh85n7Mv6MZFixMyMdQJkBidd2JIvYSApafr2jGJSza6SFIzToR1BmlLzoy11ccmB9Rb6SuRZY9GmBeoBusPYn85Ey4cmy4ffHVWK0tCsfUeMxZ0RINAtxjbLpFnXQwHRq23X7JHPT1mqVNDabJt8EtYfX9cZTDZ99S1vL85pDgwm9x/ZeV6bJfvF94v/AFiTIVJG4g+8d2PQCubG+n1h9r4W1nHHQ/QxJ/FQ2rjZVmoeUawVZ8wABN9LAanwG8mH2LseriqyUaCF6jbhuAA3sx/Co5/UifRHw86H0MAhXMKuKsOuqW+6TqEXTsi2tt+oJ3iW4mes4dR2biW+7hsQ3hQqn5LIV8NVS/WUqiW356bpbxzAWn1ROPfGbpyAgwmErrmJPXNSc5kynRMymwJ1uN/hEo2DdHMBV56j5xvDVAt3uAoB0JuRa50tvE1kYmpe+ck827V/G8uuj9OriXyLh3qi4DmmrEKp3lt4UWubkjdJnitFwyaT1UbFFqjOKVJT95zx4eLewmxbM2fRFIhQG4Zt99d4iXSTo2+HWl1YzpZjZhmHbtfQa6iwuNe8QOyxWohywyq3aCjQeIBJsNLeUxnUoJxf2NopxlUl9xrYWwh1lTOoIvYedpS7d6OgO/VuoIP3SbX/AIe/ulwu2iqpYaspY8gSWsPS01PHmo7EugZmNw3auBawAAbLbjuvfjCCnr3dClp07INsrGEXpsO0NwPMfUfrdH6KFtTob35m3fFk2aUZaj8QPW39JaUqeg7/AJTSk90Q5OKoElPjJskZSl7TyskozKrFDUDvjdAaQFVO0o8fpGaYks2x8HlQSuxR9ZYVZWVt8EVLZC4NuMG1SGZYJklnOR6yZ1k8KSJWAE+tmQdpkKAcdL98j+zjlb1EZFKT6uOgEWwt9M1hLfo7glSoSGvde7mIDq5adH6Hba3L5xPgceS3ZLC8sKa6XiNZDH8Ot0EiR0RIkG2sVY749V3Surm0kZq+0qOaodIt+y90sqzdo+MGSOM2jwcsuQWEo2MZx9shvusYjhMaBUIqGwF8vAa297TdOhHRR9o10Yp/4dNgajndVK69Uv7w4Mdw1G+S42zVNKB0H4OdFxhcIK7ratiAGNxqtPfTTmNO0RzPdN9SgoYsAMxtc8SBuHhqfWSRAAABYDQCSltmKRyv45dK6mHpU8JRYo1cM1RhoeqHZyA8MxJuRwXvnBSZ2P8A/oXZxz4XEDcQ9E9xHbX2z+k448oR4gube06x0Ep4PBAjEVGqYwkZcOjVQl2Gi6qKdRrb7Frbt4nM9iU2atTCfeLWB5Gxu38oufKd2+HPRJmqDHYpldkuuHVQQo3h6rA/jOqjgLE8RbogoqDySXVL1/Y5sk28ixRaum/3XZ1xyDxGHuBSqpZ0sCDbeBpru1E03bmOpIS1Y2UmygalrbxbluEv+k/SWo+0K6KA1FWSiSAMyuFc3v8AuntX8vA6L0zubEMRluLLvI777/Ln5TzP0/l5afHJ6f6nzMVrktDtHZ9dBRokioVNusAXt7wFtew3jfeV2GogqLj7pt77prWw6RqV1Y6AEHQBRcbrW9ZuWycKauINNQNSWJ1yqNwue86Dwl505NURhlpTsS2llqOF4Lrppz9t8nQp7z6S16TbIFCzKOy9lHMlM+a/fqvrKynV1twEqMNCSM5T1Owpp2EWqp+vnG6tXS8QxGI3m8rYkr6p+0Pdp+vWHp6xShqb89fWOJoJDOqKpAMQ2+JhdIxiIA25xxRnlfQgySBpQhMy/dLoyF2pQZpRuRJhQChpGZGCJ7ABlbSYaBAhgh5HXdoYxGZ5sHRmlozeQ8pQimSQOJ0tNwwOHFNFXl/cxSNMa3s8xI4RvZ6/ZjxiVYyw2f8AcEzkbw5I4hbSrxQ0ltizzlZjTpJYGr127R8ZBBeTq0rsT3w1KjNlwcz5GdhbHqYrEUqCPbO4Buqmy73IuOChj4ifS+z8ElGmlKmoVEUKqjgALCcc+EGFBx5b9yjUbzLU1HszTtcZJgnsyAr4pEBLsFA3kmwiGaT8Z9ldfs1nAu1B1qjw1R/LK5P8s+bKpn11U2thaqMvW03U5kZcw1BHaFuOje8+Y+nvRtsBi3o6mkftKDn8VJvu68SuqnvW/ESuhJ70G/z2Y7kpO3ndR8iZ9QbEp9XhaIO9aSX53CC/vefK+xKJqPh6KAq9SsEzgtcrUZFIsNwFmv490+tygtbha3lNZ5P6ccfbf80c8MLWWeXukl9r/wA8nB+hm0Orxj1KgBV6haoSL2W98wPAhihvwAN7C7Dduk/w+wldc9ICmW7QZT2DcX3btfDjNCx2FNKpUpHeWFMcw+cjXktjbz8ZZbP6V1aaGmCpppbIDvUNpk52ViqDj2kvckkdXiMSeVr373Obw2asUX797CNHojRw7faM7Nu00G/94AE+s3bo/s2kqWRQtjffc34km+p13mUbdIqL/wCYrA6Hdm4X7raWkl6YUaakqrE3trooOn3iDewuNBznP5E07aOt+JxyVKW/voA+KFRBUw9IEF/tWYA7lcUyuneR7GaYtQAbjeN4apUxuMD1DmZ3GoFtCSu7hoP+MRxSlHZDvRmU+Kkg/KRlh8Kfv3yGGVykvT8/8oHUqMeB9onigba2103xh6h5wB7VzymGlI6Y22eYJI2ywOCjpW8mjpTK2sl4IoI1iUiwIlRMcq3sgVkGhGIgWeUZEWMizTxmkCYhnpaZBF57AC0oLYg2BtwOo9IPF4sFbAnOLfW+o8t9+MAcQza3ygcP6zz9ka1yVA33LqPmZoorqQ2X3ROipzMxuQdBfcLDd7y9rVddDNSwq06Yu1Q5iNMl93cbW9TCvWZS+csy5VfRspKnTU91/aS4bmiy1GqL7EYlVHaYDxMusHSIRfAGaJsdhVroi0kA+8xJd2sO8nLvsN3GdFo7pnkVHRgblbE643Sp2i3atLusRKPH/wCYJmUyiakbn9cYenTjGJpgOR5z1QTzm64OSXJvvwao/wDkV25UgP8Ac4P/AFnW5zv4PYAinWrEffZUXwQEk+r2/lnQ2NheAFV0h2yuGTMR/QDeZybG7ffGOVc5bnsLfQ77A9+v0ll8S9vmrUFBdFUAt3k6geG4+nKaIWtqN8fBKfUvamycy5fu68t02fDdDjisIMLjbFfvYWuts9Nm1tfip004+lh4QrXopVtqRZv4hofz84eg7BQhd8oOgubDXhyMdUW22jS+gHRatQ2zh8PXWzYc1qulyrrksjoeIzEfWfQs17YVTrqgqMoL00K5iBftlbWPC+U3HhNhkyJRyn4l7K6vErW1CVQbkbg2XI1+A0Kt/KZy3F4XOesIzGq97BjTcFhUUUwxuhTrFuSRcEr3z6M6Y7NGIwz0/wAVsydzrqPXUec+fcatsoUag1GUXN8ygVAD41M3rO1vzMSl1Wz9Fx/B58V5WZw6S3Xq6v8AkreucOCtZwdB9vT7IU5X7T0ybXz1ydPug8TaH2TWNQAMb2qVBpezlEU59dTfMviAIZBmNTL+JiAb8FZcvkVqP6CbP0d6ONWKm1lAAzHjZVUkd9lUX7pGPFe8nUffBpkzU9MFcun569lsW/w52Kbiqw+6Mo7zxt4DTzM1DptSKY7EC1rvmHgwDfU+k7lgcAtGkqroFAHnOPfFpsuKpNxajr4rUqC8nxE9e64NPDY9Cp7vr6mpmrJYV7juMr6uM0MDg9sBdGHprOV2ztxtJ7l7TWx03RqjVBlN/jVM8beRldjNuMDZPU/SCstySNpxOUC7EAcybShxe0aI3Nc9wJ95r9fEs5uzEnv+g4SeEwb1DZFLfIeJlaUQ8je1FlRxwYkZTYcbXHnyh7zzD9G6o1z5T/pvf1nv+GtT0DEg8DzidE6GQYyBhcRRK8ouTATVGEzJEzICIq8kKh4fKbU+LqN/8dIeBYfSEpYlhqyJbktyfUnT9aR65diaKbYTVKjimQCoBazKDxAGW4vvIPrG9uVMt6e93te2oVAbgX0uSRew3W5xldp5qiU7WLOq2UiyhiF7RN9ddw3cZX4mrbMpubObXJJUgkEC/Du7pcU3uyW6H+imVc2t3P8A6jdb5zb6eIvac8w+IyurDeD6902WntmkRe7ZuQBJmeSDu0dOLKlGi9roR4Sk2nVRSXYgADjzi1bbTubK6oLHtVDa3n9LGU2I6knMzPiG4Zr06QPhoz+QWJYm+RSzJcE/8VZ6i1MpFFuwGNtWF9eY5S0XEqN0oMXimewNrAdlVAVVFtyqNB4747QpHID3e9pbjpMlLVuz6N6B0Amz8N/qpip51PtP+0f29tBaGHqVW3KpPtB7PrCmFoAaU0RL+Cic8+JW2zWb9nVrINW7+Q/XdDS1yK0+Dn+P2gajtUbexudYk9e8dfBjdAnBjl7xFG+9BcSGwRU71quPVUb6yzSkCddwinQjBAYe2pJLVG00Asq0x3kjWF2rXFKkxJsbeepNh5/Wa/ShIvegWOD4nGIo7NMUBfiWbri3oAvvN1M0n4UbN6vCvXJu2IcsdNwUlVHfrmP8026udCeQmVWxN0VG28dle19w95wnbrhcS5H4WcnwJ1t5ZtP9M6L04291QLquZvupTvbMRvJPBR6zkGJxFeo7PUoXZzmbK2UX7gb6flNoy0px7mOTHqcZVuhrZ7hcoO+wNu4E+5DAfyTquytqgBMo7JAtbdb9fKcTq4OtUbUZF5BiSeVzNt6GY5sPUFNzek5sQT91joGB4d/rJnktKPb/AGVixaZOXev7HaaGKDrffOKfEuuamNt+4irbxLP8mE6rggw3WIOnrxHynMemGDP7bWLcWFr8QEVNO66n0in8paVSNMOGvAtsgcCR7zYepA4Dyngpd0zVlmtnZLcCPQ/SDbAOOF/Aj6zazSgzTEdsVI1Cphbb1I8rS62dtgIoUpoOK/lLFqaxatgqZ4emkHuOLceCFfbw/Df0lZV24/KNPswcGPnYxdtntzEVIrzJCJ2g5NyNefKeriDxsYy2BbumDAmPYltsxWuLzJLqDPYgDttSoeIHgPzgjiGO8k+ZkEccCvosKj8L/T5TREMlSNiDqNd4BNra8I3WTM337km5ZuZ11PO94mzDnM64DjaVZND5Wku8vUPJewn+43Y+Sie0tpMhvTVKfguZiORZ7k+0RRXb7qM3gCRHcPsXEP8Agy/xED2FzE5LqOhF3JN/6/OZebDheiRb/Mq/7AB7t+UuKHRLCqNczfxOf+tpLzRQaGaTQIGpm19GcGaj0KZ0LugI4gM2vsbywbC4SlqFQHhbU+W8zZ/hXs01Kz4nqzkDGmpYaKFVHZtd7MWQDkFY8dJ8zUylGjoO3sZ1dF3JsFBOs4niMQajs53sb/kPSbh8VtsN1gwtNtAA1Tx3qv19JoFMEd8cpdBRQ0b8o7sDZYr11RjlTV6rfu011c+NtB3kRG55Sy6O4opXUkAq96bBvu2fTXzynyiKOldHAnUVmQHIalqdxrYAW9JznphjjUrsgPYQ204sBYny1HrOkbYxopYdgiZEpqWA33IF/T+k4zUZiSbEkkkm+vM3lSdIDqPwexzGlWoMbimysncKmbMPC63/AJjN52i+Wmx5An2nMfg/XtiayH8VLN/scD/9J0TatTsVBwyt8tYoK2TN0jiO18Ya1TNrlGijkvf3mVrN3XnqO1hx0nuvEaybLAXHKeledpIUzvPp+ZmFDADpXRraB6umGN7qhPsb9/D1g/ibs9RRSqALh9T3ONfcLK/orWU2vvVFAN9LKQtvG8ufiI4/Yh3sg9wfpN/oMn8yOWOeQEGXhG8ZAzA1IM0hJZZErAAdQQZEKYNjAAZSDYSbNBs0ABsIFoUmCaAAyZk9mQAujtRGN6mEU+AX/sZ4MThT/wDT/wCFP84kicz9YdVtwHcePjI0IByniKF9MIB5Ux9YdMaPwUFU95A+QiQPP3jGGYW3x6UA0MTVOllHkT9RI1KdV9DUa3JSF/8AXWFpN4Q4aPSgFKGCZdzMP5mt84yKF95v46yd5LrIUgILQA42nWPh+BQ2eKjaKzVHPM2OQeye85Q9Wdfxifs2y1XitFb/AMVrt7kyo8ik9jl218X1tapUbezExEUxykKY/wBLeYOsdpiw3SbsYBaZ8u4fnPUBDAjgQR4jUbvKNm1rnSRUA6g384xG+7SrjEYSu6j8O70M5x1fITo/QsI+DqKSMxJRhe5tbQ25WPtNHx2zMRRYhqDkAkBlBII53Amkt9yVyWfQWt1eOpHg+amf5luP+QWdNx1IkMoJsVOvcRznFcHj+rxFFitRclWmTpbc4JuDw3zugcamEGTNHz+uDAA1PrDGmB/czELq7JUtZSQDuJIJHP6Q5rjykUaWLZRz/XiYMOm4EX7tYQ1FB4/ryi9bGC9rfSAG4dEqoemyj8LH0YX+jS3+IIH7HT8VPdwH1mm9E8dlrZb2Di2/iNR7ZpvPT0X2dfiCnpmF5sn8BnL5kcsZe+RYQZqyHWcJgahDBvaeM4kDVEAMaCbwhC0iYAAenygGSMsZBmgAo1MSBUQ9SAMAPNJkjMgA+kMq/r+8GkOsAJZf1f8AKFoAW/X1kVEKLQANRNv7WjCd0XFt49JOkTxMYhu27WSywSDyP675NSb8Ledz+UQFl0f2d1+IpUgPvOM38C9p/wDiDOk/EHEg4d0B1svoWU/ITnXR7aP7NVNUi/2bqN/3msL+lxfvhdudL6TXWq69YyLmX7tmvlDb7kFSSRa40I3GUqQmmytTThDKJR4AvU1DsB5flLKjQbi7N/tEkY0VWejLA9SO+SFFeRjAc2ftV8PUV6VSwGYFGGZGzZb3FxY9kAHxnjdIsZ171xWXUAU0CkKgF7ce1cHW/laK9Qkg1IDdCwKyp1zuz1qoqMzFjZcviB/ed8w7oyh1N1ZVZfCwt85xBiJ1b4eNmwaak2NRdeADnKP1zjgxT4OYdJFK4qsMtvtD6b5WMP1+tJsvTPD5cZVvxsw77iUgSD5BcCop+/KRNER/LIlB3SRimFIR1a+gYHyvrOq7Ry18LVRbkZDlPPTNcHjvnL3UTfehmOV0SlnsVUkqTe63I08LATSD6ET7nMiRBuZc9IdnilXqpbTMSv8ACdR+XlKl0EhouxOqubeJFFtwjDCDaKhgy8ia0xjBEwAka0gXkWMGzQAmXgXM8LSJaAHhmSJbvmQAsVEIpPfAq0KrQAYUwiwCtDAwEHWGUxdHhVaADCtDCrFVaEUwAbWpzEkwQ6kA+QJgA8IjjyjALTZRuUDwFvpCrVEW60D+0lmvCgGOsHMe0J1nfFLDXQXmKbcB5aQoBgvIFxBg8h6Twr5QoDKn61nTfhjVzYRhp2KrAnxyt/29pzDqNN/rGsPtKtRpvTo1AoexPO4BFweGh9hGthVZuXxG2SWAqrYlL3A3lDqT32tfwv5c6WoN9/p5y6xPS7GimKNNEKaAMSQ4ANxZufAGax1FTrHYi4LEjUA2OuoGkJO9wSrYe6wc/SeGv3zKVIW3Edx3zDRHf6xDBnEx7otthKGKRmt9oRSvwGY2F/Em3mIk1MeEFUwyEa2MOAZ0HpPhcLXZA1VVrMLKAQCbf6Try9JzvbOFbD1DTcqSOKkEEcN27zi+MwAqPnZ6mbgc508L7oN9n7iXdiP3mv5bt0cpWKKoGz3kLxk0gJFqckoUaDIjTUoJ0gAs9oNjGGSCZBAABMi0IwkCIABMyemZACwEIJ5MgAZDCo0yZAAiVIRXMyZAQQVITOZ5MjAKrXkme2+ZMgBNX3GZax/XzmTIATBk8/C0yZGIkGPH2mNUtuvMmQAle8GG7z7flMmQAzMZBjPZkQwZYjdPDU0mTIARLQR1nsyAHloMmZMgANjBM0yZAAbNBOZ7MgAIwLNMmQGCeCYTJkABET2ZMgB//9k="/>
          <p:cNvSpPr>
            <a:spLocks noChangeAspect="1" noChangeArrowheads="1"/>
          </p:cNvSpPr>
          <p:nvPr/>
        </p:nvSpPr>
        <p:spPr bwMode="auto">
          <a:xfrm>
            <a:off x="155575" y="-1508125"/>
            <a:ext cx="4762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9" y="1219200"/>
            <a:ext cx="4612640" cy="3048000"/>
          </a:xfrm>
          <a:prstGeom prst="rect">
            <a:avLst/>
          </a:prstGeom>
        </p:spPr>
      </p:pic>
      <p:sp>
        <p:nvSpPr>
          <p:cNvPr id="12" name="5-Point Star 11"/>
          <p:cNvSpPr/>
          <p:nvPr/>
        </p:nvSpPr>
        <p:spPr>
          <a:xfrm>
            <a:off x="304800" y="2057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3733800" cy="1871472"/>
          </a:xfrm>
        </p:spPr>
        <p:txBody>
          <a:bodyPr/>
          <a:lstStyle/>
          <a:p>
            <a:r>
              <a:rPr lang="en-US" dirty="0" smtClean="0"/>
              <a:t>A. Sealyham</a:t>
            </a:r>
          </a:p>
          <a:p>
            <a:r>
              <a:rPr lang="en-US" dirty="0" smtClean="0"/>
              <a:t>B. </a:t>
            </a:r>
            <a:r>
              <a:rPr lang="en-US" dirty="0" err="1" smtClean="0"/>
              <a:t>Cesky</a:t>
            </a:r>
            <a:endParaRPr lang="en-US" dirty="0" smtClean="0"/>
          </a:p>
          <a:p>
            <a:r>
              <a:rPr lang="en-US" dirty="0" smtClean="0"/>
              <a:t>C. Borzoi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Terrier is it?</a:t>
            </a:r>
            <a:endParaRPr lang="en-US" dirty="0"/>
          </a:p>
        </p:txBody>
      </p:sp>
      <p:pic>
        <p:nvPicPr>
          <p:cNvPr id="54274" name="Picture 2" descr="http://upload.wikimedia.org/wikipedia/commons/thumb/2/28/Cesky-terrier-144741_640.jpg/250px-Cesky-terrier-144741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09" y="2133600"/>
            <a:ext cx="354654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https://c1.staticflickr.com/9/8049/8107942400_bc5e32ecc3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0173"/>
            <a:ext cx="468264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355600" y="1995055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9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3733800" cy="2023872"/>
          </a:xfrm>
        </p:spPr>
        <p:txBody>
          <a:bodyPr/>
          <a:lstStyle/>
          <a:p>
            <a:r>
              <a:rPr lang="en-US" dirty="0" smtClean="0"/>
              <a:t>1. Rat Terrier</a:t>
            </a:r>
          </a:p>
          <a:p>
            <a:r>
              <a:rPr lang="en-US" dirty="0" smtClean="0"/>
              <a:t>2. Norwich Terrier</a:t>
            </a:r>
          </a:p>
          <a:p>
            <a:r>
              <a:rPr lang="en-US" dirty="0" smtClean="0"/>
              <a:t>3. Russell Terrier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Terrier?		</a:t>
            </a:r>
            <a:endParaRPr lang="en-US" dirty="0"/>
          </a:p>
        </p:txBody>
      </p:sp>
      <p:pic>
        <p:nvPicPr>
          <p:cNvPr id="55298" name="Picture 2" descr="http://images.akc.org/breeds/russell_terrier/photos/lg_russell_terri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48" y="2514600"/>
            <a:ext cx="339715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228600" y="2514600"/>
            <a:ext cx="381000" cy="304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9"/>
  <p:tag name="FONTSIZE" val="32"/>
  <p:tag name="BULLETTYPE" val="ppBulletArabicPeriod"/>
  <p:tag name="ANSWERTEXT" val="1.  Border Terrier&#10;2.Wirehaired Fox Terrier&#10;3. Parson Russell Terri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EE376B78F0240B0A8C08937D9AF2718"/>
  <p:tag name="SLIDEID" val="5EE376B78F0240B0A8C08937D9AF2718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ich Terrier is this?"/>
  <p:tag name="ANSWERSALIAS" val="1. West Highland White Terrier|smicln|2. Cairn Terrier|smicln|3. Soft Coated Wheaten Terrier"/>
  <p:tag name="VALUES" val="Correct|smicln|Incorrect|smicln|Incorrect"/>
  <p:tag name="RESPONSESGATHERED" val="True"/>
  <p:tag name="TOTALRESPONSES" val="20"/>
  <p:tag name="RESPONSECOUNT" val="20"/>
  <p:tag name="SLICED" val="False"/>
  <p:tag name="RESPONSES" val="1;1;1;1;1;1;1;1;1;1;1;1;1;1;1;1;1;1;1;1;"/>
  <p:tag name="CHARTSTRINGSTD" val="20 0 0"/>
  <p:tag name="CHARTSTRINGREV" val="0 0 20"/>
  <p:tag name="CHARTSTRINGSTDPER" val="1 0 0"/>
  <p:tag name="CHARTSTRINGREVPER" val="0 0 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78"/>
  <p:tag name="FONTSIZE" val="32"/>
  <p:tag name="BULLETTYPE" val="ppBulletArabicPeriod"/>
  <p:tag name="ANSWERTEXT" val="1. West Highland White Terrier&#10;2. Cairn Terrier&#10;3. Soft Coated Wheaten Terri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F9C42384DBA443B90084FFDD2AC40C7"/>
  <p:tag name="SLIDEID" val="EF9C42384DBA443B90084FFDD2AC40C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e Breed"/>
  <p:tag name="ANSWERSALIAS" val="1. Kerry Blue Terrier|smicln|2. American Staffordshire Terrier|smicln|3. Australian Terrier"/>
  <p:tag name="VALUES" val="Correct|smicln|Incorrect|smicln|Incorrect"/>
  <p:tag name="RESPONSESGATHERED" val="True"/>
  <p:tag name="TOTALRESPONSES" val="20"/>
  <p:tag name="RESPONSECOUNT" val="20"/>
  <p:tag name="SLICED" val="False"/>
  <p:tag name="RESPONSES" val="1;1;1;1;1;1;1;1;1;1;1;1;1;1;1;3;3;1;2;1;"/>
  <p:tag name="CHARTSTRINGSTD" val="17 1 2"/>
  <p:tag name="CHARTSTRINGREV" val="2 1 17"/>
  <p:tag name="CHARTSTRINGSTDPER" val="0.85 0.05 0.1"/>
  <p:tag name="CHARTSTRINGREVPER" val="0.1 0.05 0.8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77"/>
  <p:tag name="FONTSIZE" val="32"/>
  <p:tag name="BULLETTYPE" val="ppBulletArabicPeriod"/>
  <p:tag name="ANSWERTEXT" val="1. Kerry Blue Terrier&#10;2. American Staffordshire Terrier&#10;3. Australian Terrier"/>
  <p:tag name="ANSWERBULLETS" val="3"/>
  <p:tag name="OLDNUMANSWERS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54CB5AA96F444CF84D90A2D2CAD2D0C"/>
  <p:tag name="SLIDEID" val="554CB5AA96F444CF84D90A2D2CAD2D0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ich Terrier is it?"/>
  <p:tag name="ANSWERSALIAS" val="1. Norwich Terrier|smicln|2. Parson Russell Terrier|smicln|3. West Highland White Terrier"/>
  <p:tag name="VALUES" val="Incorrect|smicln|Correct|smicln|Incorrect"/>
  <p:tag name="RESPONSESGATHERED" val="True"/>
  <p:tag name="TOTALRESPONSES" val="20"/>
  <p:tag name="RESPONSECOUNT" val="20"/>
  <p:tag name="SLICED" val="False"/>
  <p:tag name="RESPONSES" val="2;2;2;2;2;2;2;2;2;2;2;2;2;2;2;2;2;2;2;2;"/>
  <p:tag name="CHARTSTRINGSTD" val="0 20 0"/>
  <p:tag name="CHARTSTRINGREV" val="0 20 0"/>
  <p:tag name="CHARTSTRINGSTDPER" val="0 1 0"/>
  <p:tag name="CHARTSTRINGREVPER" val="0 1 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75"/>
  <p:tag name="FONTSIZE" val="32"/>
  <p:tag name="BULLETTYPE" val="ppBulletArabicPeriod"/>
  <p:tag name="ANSWERTEXT" val="1. Norwich Terrier&#10;2. Parson Russell Terrier&#10;3. West Highland White Terri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D087E189B5445EFAC5011459345A1D2"/>
  <p:tag name="SLIDEID" val="1D087E189B5445EFAC5011459345A1D2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is Terrier"/>
  <p:tag name="ANSWERSALIAS" val="1. American Staffordshire Terrier|smicln|2. Airedale Terrier|smicln|3. Bull Terrier"/>
  <p:tag name="VALUES" val="Correct|smicln|Incorrect|smicln|Incorrect"/>
  <p:tag name="RESPONSESGATHERED" val="True"/>
  <p:tag name="TOTALRESPONSES" val="20"/>
  <p:tag name="RESPONSECOUNT" val="20"/>
  <p:tag name="SLICED" val="False"/>
  <p:tag name="RESPONSES" val="1;1;1;1;1;1;1;3;1;1;1;1;2;2;1;1;1;1;3;3;"/>
  <p:tag name="CHARTSTRINGSTD" val="15 2 3"/>
  <p:tag name="CHARTSTRINGREV" val="3 2 15"/>
  <p:tag name="CHARTSTRINGSTDPER" val="0.75 0.1 0.15"/>
  <p:tag name="CHARTSTRINGREVPER" val="0.15 0.1 0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9"/>
  <p:tag name="FONTSIZE" val="32"/>
  <p:tag name="BULLETTYPE" val="ppBulletArabicPeriod"/>
  <p:tag name="ANSWERTEXT" val="1. American Staffordshire Terrier&#10;2. Airedale Terrier&#10;3. Bull Terri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F3C389B338B40A4A2DCEB71BAE8307C"/>
  <p:tag name="SLIDEID" val="6F3C389B338B40A4A2DCEB71BAE8307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e Breed"/>
  <p:tag name="ANSWERSALIAS" val="1. Miniature Bull Terrier|smicln|2. American Staffordshire Terrier|smicln|3.  Sealyham Terrier "/>
  <p:tag name="VALUES" val="Correct|smicln|Incorrect|smicln|Incorrect"/>
  <p:tag name="RESPONSESGATHERED" val="True"/>
  <p:tag name="TOTALRESPONSES" val="20"/>
  <p:tag name="RESPONSECOUNT" val="20"/>
  <p:tag name="SLICED" val="False"/>
  <p:tag name="RESPONSES" val="1;1;1;1;1;1;1;1;1;1;1;3;1;1;1;1;1;1;1;1;"/>
  <p:tag name="CHARTSTRINGSTD" val="19 0 1"/>
  <p:tag name="CHARTSTRINGREV" val="1 0 19"/>
  <p:tag name="CHARTSTRINGSTDPER" val="0.95 0 0.05"/>
  <p:tag name="CHARTSTRINGREVPER" val="0.05 0 0.9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81"/>
  <p:tag name="FONTSIZE" val="32"/>
  <p:tag name="BULLETTYPE" val="ppBulletArabicPeriod"/>
  <p:tag name="ANSWERTEXT" val="1. Miniature Bull Terrier&#10;2. American Staffordshire Terrier&#10;3.  Sealyham Terrier 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02B2AAAF4B948E5B2AF4AC579156C56"/>
  <p:tag name="SLIDEID" val="C02B2AAAF4B948E5B2AF4AC579156C5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ich Terrier is it?"/>
  <p:tag name="ANSWERSALIAS" val="1. Dandie Dinmont Terrier|smicln|2. Bedlington Terrier|smicln|3. Sealyham Terrier"/>
  <p:tag name="VALUES" val="Correct|smicln|Incorrect|smicln|Incorrect"/>
  <p:tag name="RESPONSESGATHERED" val="True"/>
  <p:tag name="TOTALRESPONSES" val="20"/>
  <p:tag name="RESPONSECOUNT" val="20"/>
  <p:tag name="SLICED" val="False"/>
  <p:tag name="RESPONSES" val="1;1;1;1;1;1;1;1;1;1;1;1;1;3;1;1;1;1;1;1;"/>
  <p:tag name="CHARTSTRINGSTD" val="19 0 1"/>
  <p:tag name="CHARTSTRINGREV" val="1 0 19"/>
  <p:tag name="CHARTSTRINGSTDPER" val="0.95 0 0.05"/>
  <p:tag name="CHARTSTRINGREVPER" val="0.05 0 0.9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7"/>
  <p:tag name="FONTSIZE" val="32"/>
  <p:tag name="BULLETTYPE" val="ppBulletArabicPeriod"/>
  <p:tag name="ANSWERTEXT" val="1. Dandie Dinmont Terrier&#10;2. Bedlington Terrier&#10;3. Sealyham Terri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E66F507F064454D8BDDA4E1F9610835"/>
  <p:tag name="SLIDEID" val="0E66F507F064454D8BDDA4E1F9610835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at breed?"/>
  <p:tag name="ANSWERSALIAS" val="1. Bedlington Terrier|smicln|2. Staffordshire Terrier|smicln|3. Soft Coated Wheaten Terrier"/>
  <p:tag name="VALUES" val="Incorrect|smicln|Incorrect|smicln|Correct"/>
  <p:tag name="RESPONSESGATHERED" val="True"/>
  <p:tag name="TOTALRESPONSES" val="20"/>
  <p:tag name="RESPONSECOUNT" val="20"/>
  <p:tag name="SLICED" val="False"/>
  <p:tag name="RESPONSES" val="3;3;3;3;3;3;3;1;3;3;3;3;3;3;3;3;3;3;3;3;"/>
  <p:tag name="CHARTSTRINGSTD" val="1 0 19"/>
  <p:tag name="CHARTSTRINGREV" val="19 0 1"/>
  <p:tag name="CHARTSTRINGSTDPER" val="0.05 0 0.95"/>
  <p:tag name="CHARTSTRINGREVPER" val="0.95 0 0.0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294FF01237342B0914056BFE6FA0B96"/>
  <p:tag name="SLIDEID" val="D294FF01237342B0914056BFE6FA0B9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e breed"/>
  <p:tag name="ANSWERSALIAS" val="1. Dandie Dinmont Terrier|smicln|2. Bedlington Terrier|smicln|3. Sealyham Terrier"/>
  <p:tag name="VALUES" val="Incorrect|smicln|Correct|smicln|Incorrect"/>
  <p:tag name="RESPONSESGATHERED" val="True"/>
  <p:tag name="TOTALRESPONSES" val="20"/>
  <p:tag name="RESPONSECOUNT" val="20"/>
  <p:tag name="SLICED" val="False"/>
  <p:tag name="RESPONSES" val="2;2;2;2;2;2;2;2;2;3;2;2;2;2;2;2;2;2;2;2;"/>
  <p:tag name="CHARTSTRINGSTD" val="0 19 1"/>
  <p:tag name="CHARTSTRINGREV" val="1 19 0"/>
  <p:tag name="CHARTSTRINGSTDPER" val="0 0.95 0.05"/>
  <p:tag name="CHARTSTRINGREVPER" val="0.05 0.95 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7"/>
  <p:tag name="FONTSIZE" val="32"/>
  <p:tag name="BULLETTYPE" val="ppBulletArabicPeriod"/>
  <p:tag name="ANSWERTEXT" val="1. Dandie Dinmont Terrier&#10;2. Bedlington Terrier&#10;3. Sealyham Terri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0EAF8243E7E498086F0097655BAF16B"/>
  <p:tag name="SLIDEID" val="E0EAF8243E7E498086F0097655BAF16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at Terrier"/>
  <p:tag name="ANSWERSALIAS" val="1. Miniature Schnauzer|smicln|2. Cairn Terrier|smicln|3. West Highland White Terrier"/>
  <p:tag name="VALUES" val="Incorrect|smicln|Correct|smicln|Incorrect"/>
  <p:tag name="RESPONSESGATHERED" val="True"/>
  <p:tag name="TOTALRESPONSES" val="20"/>
  <p:tag name="RESPONSECOUNT" val="20"/>
  <p:tag name="SLICED" val="False"/>
  <p:tag name="RESPONSES" val="2;2;2;2;2;2;2;2;2;2;2;2;2;1;2;2;2;2;2;2;"/>
  <p:tag name="CHARTSTRINGSTD" val="1 19 0"/>
  <p:tag name="CHARTSTRINGREV" val="0 19 1"/>
  <p:tag name="CHARTSTRINGSTDPER" val="0.05 0.95 0"/>
  <p:tag name="CHARTSTRINGREVPER" val="0 0.95 0.0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70"/>
  <p:tag name="FONTSIZE" val="32"/>
  <p:tag name="BULLETTYPE" val="ppBulletArabicPeriod"/>
  <p:tag name="ANSWERTEXT" val="1. Miniature Schnauzer&#10;2. Cairn Terrier&#10;3. West Highland White Terri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64C8ED8CA8D485BB4FF71BDB73A3300"/>
  <p:tag name="SLIDEID" val="B64C8ED8CA8D485BB4FF71BDB73A330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ich Terrier is it?"/>
  <p:tag name="ANSWERSALIAS" val="1. Cairn Terrier|smicln|2. Miniature Schnauzer|smicln|3. Scottish Terrier"/>
  <p:tag name="VALUES" val="Incorrect|smicln|Correct|smicln|Incorrect"/>
  <p:tag name="RESPONSESGATHERED" val="True"/>
  <p:tag name="TOTALRESPONSES" val="20"/>
  <p:tag name="RESPONSECOUNT" val="20"/>
  <p:tag name="SLICED" val="False"/>
  <p:tag name="RESPONSES" val="2;2;2;2;2;2;2;2;2;2;2;2;2;3;2;2;2;2;3;3;"/>
  <p:tag name="CHARTSTRINGSTD" val="0 17 3"/>
  <p:tag name="CHARTSTRINGREV" val="3 17 0"/>
  <p:tag name="CHARTSTRINGSTDPER" val="0 0.85 0.15"/>
  <p:tag name="CHARTSTRINGREVPER" val="0.15 0.85 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9"/>
  <p:tag name="FONTSIZE" val="32"/>
  <p:tag name="BULLETTYPE" val="ppBulletArabicPeriod"/>
  <p:tag name="ANSWERTEXT" val="1. Cairn Terrier&#10;2. Miniature Schnauzer&#10;3. Scottish Terri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20AFDA8E4BF4062AEF8FE4C1202481A"/>
  <p:tag name="SLIDEID" val="520AFDA8E4BF4062AEF8FE4C1202481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e Terrier"/>
  <p:tag name="ANSWERSALIAS" val="1. Irish Terrier|smicln|2. Manchester Terrier|smicln|3. Skye Terrier"/>
  <p:tag name="VALUES" val="Incorrect|smicln|Incorrect|smicln|Correct"/>
  <p:tag name="RESPONSESGATHERED" val="True"/>
  <p:tag name="TOTALRESPONSES" val="20"/>
  <p:tag name="RESPONSECOUNT" val="20"/>
  <p:tag name="SLICED" val="False"/>
  <p:tag name="RESPONSES" val="3;3;3;3;3;3;3;3;3;3;3;3;3;3;3;3;3;3;2;3;"/>
  <p:tag name="CHARTSTRINGSTD" val="0 1 19"/>
  <p:tag name="CHARTSTRINGREV" val="19 1 0"/>
  <p:tag name="CHARTSTRINGSTDPER" val="0 0.05 0.95"/>
  <p:tag name="CHARTSTRINGREVPER" val="0.95 0.05 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4"/>
  <p:tag name="FONTSIZE" val="32"/>
  <p:tag name="BULLETTYPE" val="ppBulletArabicPeriod"/>
  <p:tag name="ANSWERTEXT" val="1. Irish Terrier&#10;2. Manchester Terrier&#10;3. Skye Terri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A176C0FD26B4063992CCA24AFE6AB2E"/>
  <p:tag name="SLIDEID" val="DA176C0FD26B4063992CCA24AFE6AB2E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ich Terrier is it?"/>
  <p:tag name="ANSWERSALIAS" val="1. Irish Terrier|smicln|2. Manchester Terrier|smicln|2. Skye Terrier"/>
  <p:tag name="VALUES" val="Correct|smicln|Incorrect|smicln|Incorrect"/>
  <p:tag name="RESPONSESGATHERED" val="True"/>
  <p:tag name="TOTALRESPONSES" val="20"/>
  <p:tag name="RESPONSECOUNT" val="20"/>
  <p:tag name="SLICED" val="False"/>
  <p:tag name="RESPONSES" val="1;1;1;1;1;1;1;1;1;1;1;1;1;2;1;1;1;1;1;1;"/>
  <p:tag name="CHARTSTRINGSTD" val="19 1 0"/>
  <p:tag name="CHARTSTRINGREV" val="0 1 19"/>
  <p:tag name="CHARTSTRINGSTDPER" val="0.95 0.05 0"/>
  <p:tag name="CHARTSTRINGREVPER" val="0 0.05 0.9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4"/>
  <p:tag name="FONTSIZE" val="32"/>
  <p:tag name="BULLETTYPE" val="ppBulletArabicPeriod"/>
  <p:tag name="ANSWERTEXT" val="1. Irish Terrier&#10;2. Manchester Terrier&#10;2. Skye Terri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823C8F5D4E04D3386CDA34EEE2BE17A"/>
  <p:tag name="SLIDEID" val="8823C8F5D4E04D3386CDA34EEE2BE17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e Breed"/>
  <p:tag name="ANSWERSALIAS" val="1. Manchester Terrier|smicln|2. Glen of Imaal Terrier|smicln|3. Scottish Terrier"/>
  <p:tag name="VALUES" val="Correct|smicln|Incorrect|smicln|Incorrect"/>
  <p:tag name="RESPONSESGATHERED" val="True"/>
  <p:tag name="TOTALRESPONSES" val="20"/>
  <p:tag name="RESPONSECOUNT" val="20"/>
  <p:tag name="SLICED" val="False"/>
  <p:tag name="RESPONSES" val="1;1;1;1;1;1;1;1;1;1;1;1;1;1;1;2;1;1;1;1;"/>
  <p:tag name="CHARTSTRINGSTD" val="19 1 0"/>
  <p:tag name="CHARTSTRINGREV" val="0 1 19"/>
  <p:tag name="CHARTSTRINGSTDPER" val="0.95 0.05 0"/>
  <p:tag name="CHARTSTRINGREVPER" val="0 0.05 0.9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6"/>
  <p:tag name="FONTSIZE" val="32"/>
  <p:tag name="BULLETTYPE" val="ppBulletArabicPeriod"/>
  <p:tag name="ANSWERTEXT" val="1. Manchester Terrier&#10;2. Glen of Imaal Terrier&#10;3. Scottish Terri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A2AB10E63824822A0269434A61982B5"/>
  <p:tag name="SLIDEID" val="3A2AB10E63824822A0269434A61982B5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is Terrier"/>
  <p:tag name="ANSWERSALIAS" val="1. Norwich Terrier|smicln|2. Norfolk Terrier|smicln|3. Australian Terrier"/>
  <p:tag name="VALUES" val="Incorrect|smicln|Incorrect|smicln|Correct"/>
  <p:tag name="RESPONSESGATHERED" val="True"/>
  <p:tag name="TOTALRESPONSES" val="20"/>
  <p:tag name="RESPONSECOUNT" val="20"/>
  <p:tag name="SLICED" val="False"/>
  <p:tag name="RESPONSES" val="3;3;3;3;3;3;3;1;1;2;3;1;2;1;2;3;2;1;2;2;"/>
  <p:tag name="CHARTSTRINGSTD" val="5 6 9"/>
  <p:tag name="CHARTSTRINGREV" val="9 6 5"/>
  <p:tag name="CHARTSTRINGSTDPER" val="0.25 0.3 0.45"/>
  <p:tag name="CHARTSTRINGREVPER" val="0.45 0.3 0.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77"/>
  <p:tag name="FONTSIZE" val="32"/>
  <p:tag name="BULLETTYPE" val="ppBulletArabicPeriod"/>
  <p:tag name="ANSWERTEXT" val="1. Bedlington Terrier&#10;2. Staffordshire Terrier&#10;3. Soft Coated Wheaten Terri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9"/>
  <p:tag name="FONTSIZE" val="32"/>
  <p:tag name="BULLETTYPE" val="ppBulletArabicPeriod"/>
  <p:tag name="ANSWERTEXT" val="1. Norwich Terrier&#10;2. Norfolk Terrier&#10;3. Australian Terri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A809880B372453E98BEEFDA33F31F8E"/>
  <p:tag name="SLIDEID" val="DA809880B372453E98BEEFDA33F31F8E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Yet more Terriers..Which one?"/>
  <p:tag name="ANSWERSALIAS" val="1. Norwich Terrier|smicln|2. Norfolk Terrier|smicln|3. Australian Terrier"/>
  <p:tag name="VALUES" val="Correct|smicln|Incorrect|smicln|Incorrect"/>
  <p:tag name="RESPONSESGATHERED" val="True"/>
  <p:tag name="TOTALRESPONSES" val="20"/>
  <p:tag name="RESPONSECOUNT" val="20"/>
  <p:tag name="SLICED" val="False"/>
  <p:tag name="RESPONSES" val="1;1;1;1;1;1;1;1;1;1;1;1;1;1;1;2;2;1;1;1;"/>
  <p:tag name="CHARTSTRINGSTD" val="18 2 0"/>
  <p:tag name="CHARTSTRINGREV" val="0 2 18"/>
  <p:tag name="CHARTSTRINGSTDPER" val="0.9 0.1 0"/>
  <p:tag name="CHARTSTRINGREVPER" val="0 0.1 0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9"/>
  <p:tag name="FONTSIZE" val="32"/>
  <p:tag name="BULLETTYPE" val="ppBulletArabicPeriod"/>
  <p:tag name="ANSWERTEXT" val="1. Norwich Terrier&#10;2. Norfolk Terrier&#10;3. Australian Terri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A43A4E5C625452E9C8F51046EB0768D"/>
  <p:tag name="SLIDEID" val="5A43A4E5C625452E9C8F51046EB0768D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And STILL more..which one?"/>
  <p:tag name="ANSWERSALIAS" val="1. Norwich Terrier|smicln|2. Norfolk Terrier|smicln|3. Scottish Terrier"/>
  <p:tag name="VALUES" val="Incorrect|smicln|Correct|smicln|Incorrect"/>
  <p:tag name="RESPONSESGATHERED" val="True"/>
  <p:tag name="TOTALRESPONSES" val="20"/>
  <p:tag name="RESPONSECOUNT" val="20"/>
  <p:tag name="SLICED" val="False"/>
  <p:tag name="RESPONSES" val="2;2;2;2;2;2;2;2;2;2;2;2;2;2;2;2;2;2;3;2;"/>
  <p:tag name="CHARTSTRINGSTD" val="0 19 1"/>
  <p:tag name="CHARTSTRINGREV" val="1 19 0"/>
  <p:tag name="CHARTSTRINGSTDPER" val="0 0.95 0.05"/>
  <p:tag name="CHARTSTRINGREVPER" val="0.05 0.95 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7"/>
  <p:tag name="FONTSIZE" val="32"/>
  <p:tag name="BULLETTYPE" val="ppBulletArabicPeriod"/>
  <p:tag name="ANSWERTEXT" val="1. Norwich Terrier&#10;2. Norfolk Terrier&#10;3. Scottish Terri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CD22846EDA940949A6A6730415786A1"/>
  <p:tag name="SLIDEID" val="9CD22846EDA940949A6A6730415786A1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ich Terrier is it?"/>
  <p:tag name="ANSWERSALIAS" val="1. Bull Terrier|smicln|2. Wire Fox Terrier|smicln|3. Lakeland Terrier"/>
  <p:tag name="VALUES" val="Incorrect|smicln|Incorrect|smicln|Correct"/>
  <p:tag name="RESPONSESGATHERED" val="True"/>
  <p:tag name="TOTALRESPONSES" val="20"/>
  <p:tag name="RESPONSECOUNT" val="20"/>
  <p:tag name="SLICED" val="False"/>
  <p:tag name="RESPONSES" val="3;3;3;3;2;3;3;3;2;3;3;3;3;3;3;3;3;2;2;3;"/>
  <p:tag name="CHARTSTRINGSTD" val="0 4 16"/>
  <p:tag name="CHARTSTRINGREV" val="16 4 0"/>
  <p:tag name="CHARTSTRINGSTDPER" val="0 0.2 0.8"/>
  <p:tag name="CHARTSTRINGREVPER" val="0.8 0.2 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5"/>
  <p:tag name="FONTSIZE" val="32"/>
  <p:tag name="BULLETTYPE" val="ppBulletArabicPeriod"/>
  <p:tag name="ANSWERTEXT" val="1. Bull Terrier&#10;2. Wire Fox Terrier&#10;3. Lakeland Terri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3C15502D0B54675B5B064E0FF96E0ED"/>
  <p:tag name="SLIDEID" val="43C15502D0B54675B5B064E0FF96E0ED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e Breed"/>
  <p:tag name="ANSWERSALIAS" val="1. Jack Russell Terrier|smicln|2. Australian Terrier|smicln|3. Smooth Fox Terrier"/>
  <p:tag name="VALUES" val="Incorrect|smicln|Incorrect|smicln|Correct"/>
  <p:tag name="RESPONSESGATHERED" val="True"/>
  <p:tag name="TOTALRESPONSES" val="20"/>
  <p:tag name="RESPONSECOUNT" val="20"/>
  <p:tag name="SLICED" val="False"/>
  <p:tag name="RESPONSES" val="3;3;3;3;3;3;3;3;3;2;3;3;3;3;3;3;1;3;3;1;"/>
  <p:tag name="CHARTSTRINGSTD" val="2 1 17"/>
  <p:tag name="CHARTSTRINGREV" val="17 1 2"/>
  <p:tag name="CHARTSTRINGSTDPER" val="0.1 0.05 0.85"/>
  <p:tag name="CHARTSTRINGREVPER" val="0.85 0.05 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F2D9772FF284FDEBCD704F5B4DEA204"/>
  <p:tag name="SLIDEID" val="0F2D9772FF284FDEBCD704F5B4DEA20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is Terrier!"/>
  <p:tag name="ANSWERSALIAS" val="1. Border Terrier|smicln|2. Kerry Blue Terrier|smicln|3. Sealyham Terrier"/>
  <p:tag name="VALUES" val="Incorrect|smicln|Incorrect|smicln|Correct"/>
  <p:tag name="RESPONSESGATHERED" val="True"/>
  <p:tag name="TOTALRESPONSES" val="20"/>
  <p:tag name="RESPONSECOUNT" val="20"/>
  <p:tag name="SLICED" val="False"/>
  <p:tag name="RESPONSES" val="3;3;3;3;3;3;3;3;3;1;3;3;3;1;3;3;1;3;3;3;"/>
  <p:tag name="CHARTSTRINGSTD" val="3 0 17"/>
  <p:tag name="CHARTSTRINGREV" val="17 0 3"/>
  <p:tag name="CHARTSTRINGSTDPER" val="0.15 0 0.85"/>
  <p:tag name="CHARTSTRINGREVPER" val="0.85 0 0.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9"/>
  <p:tag name="FONTSIZE" val="32"/>
  <p:tag name="BULLETTYPE" val="ppBulletArabicPeriod"/>
  <p:tag name="ANSWERTEXT" val="1. Border Terrier&#10;2. Kerry Blue Terrier&#10;3. Sealyham Terri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D625515AA954946A9E660CC60CF416C"/>
  <p:tag name="SLIDEID" val="FD625515AA954946A9E660CC60CF416C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more Terriers…"/>
  <p:tag name="ANSWERSALIAS" val="1. Welsh Terrier|smicln|2. Sealyham Terrier|smicln|3. Smooth Fox Terrier"/>
  <p:tag name="VALUES" val="Correct|smicln|Incorrect|smicln|Incorrect"/>
  <p:tag name="RESPONSESGATHERED" val="True"/>
  <p:tag name="TOTALRESPONSES" val="20"/>
  <p:tag name="RESPONSECOUNT" val="20"/>
  <p:tag name="SLICED" val="False"/>
  <p:tag name="RESPONSES" val="1;1;1;1;1;1;1;1;1;1;1;1;3;1;1;1;3;1;1;1;"/>
  <p:tag name="CHARTSTRINGSTD" val="18 0 2"/>
  <p:tag name="CHARTSTRINGREV" val="2 0 18"/>
  <p:tag name="CHARTSTRINGSTDPER" val="0.9 0 0.1"/>
  <p:tag name="CHARTSTRINGREVPER" val="0.1 0 0.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8"/>
  <p:tag name="FONTSIZE" val="32"/>
  <p:tag name="BULLETTYPE" val="ppBulletArabicPeriod"/>
  <p:tag name="ANSWERTEXT" val="1. Welsh Terrier&#10;2. Sealyham Terrier&#10;3. Smooth Fox Terri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A499A4107E24BFB9C26DFDF010615CD"/>
  <p:tag name="SLIDEID" val="9A499A4107E24BFB9C26DFDF010615CD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Guess What? More Terriers….Which one is it?"/>
  <p:tag name="ANSWERSALIAS" val="1. Lakeland Terrier|smicln|2. Wire Fox Terrier|smicln|3. Bull Terrier"/>
  <p:tag name="VALUES" val="Incorrect|smicln|Correct|smicln|Incorrect"/>
  <p:tag name="RESPONSESGATHERED" val="True"/>
  <p:tag name="TOTALRESPONSES" val="20"/>
  <p:tag name="RESPONSECOUNT" val="20"/>
  <p:tag name="SLICED" val="False"/>
  <p:tag name="RESPONSES" val="2;2;2;2;1;2;2;2;1;2;2;2;2;2;2;2;2;2;1;2;"/>
  <p:tag name="CHARTSTRINGSTD" val="3 17 0"/>
  <p:tag name="CHARTSTRINGREV" val="0 17 3"/>
  <p:tag name="CHARTSTRINGSTDPER" val="0.15 0.85 0"/>
  <p:tag name="CHARTSTRINGREVPER" val="0 0.85 0.1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5"/>
  <p:tag name="FONTSIZE" val="32"/>
  <p:tag name="BULLETTYPE" val="ppBulletArabicPeriod"/>
  <p:tag name="ANSWERTEXT" val="1. Lakeland Terrier&#10;2. Wire Fox Terrier&#10;3. Bull Terri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040553FDBE4434B9BCB6892389B8AA6"/>
  <p:tag name="SLIDEID" val="7040553FDBE4434B9BCB6892389B8AA6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ich Terrier is it?"/>
  <p:tag name="ANSWERSALIAS" val="1. Glen of Imaal Terrier|smicln|2. Scottish Terrier|smicln|3. Border Terrier"/>
  <p:tag name="VALUES" val="Incorrect|smicln|Correct|smicln|Incorrect"/>
  <p:tag name="RESPONSESGATHERED" val="True"/>
  <p:tag name="TOTALRESPONSES" val="20"/>
  <p:tag name="RESPONSECOUNT" val="20"/>
  <p:tag name="SLICED" val="False"/>
  <p:tag name="RESPONSES" val="2;2;2;2;2;2;2;2;1;1;2;2;1;1;2;2;2;2;2;1;"/>
  <p:tag name="CHARTSTRINGSTD" val="5 15 0"/>
  <p:tag name="CHARTSTRINGREV" val="0 15 5"/>
  <p:tag name="CHARTSTRINGSTDPER" val="0.25 0.75 0"/>
  <p:tag name="CHARTSTRINGREVPER" val="0 0.75 0.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2"/>
  <p:tag name="FONTSIZE" val="32"/>
  <p:tag name="BULLETTYPE" val="ppBulletArabicPeriod"/>
  <p:tag name="ANSWERTEXT" val="1. Glen of Imaal Terrier&#10;2. Scottish Terrier&#10;3. Border Terri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EFAB416555E486E8BFA0C0B0EDE42CB"/>
  <p:tag name="SLIDEID" val="CEFAB416555E486E8BFA0C0B0EDE42C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Are We done yet…nope! Name this Terrier.."/>
  <p:tag name="ANSWERSALIAS" val="1. Staffordshire Terrier|smicln|2. Bull Terrier|smicln|3. Kerry Blue Terrier"/>
  <p:tag name="VALUES" val="Incorrect|smicln|Correct|smicln|Incorrect"/>
  <p:tag name="RESPONSESGATHERED" val="True"/>
  <p:tag name="TOTALRESPONSES" val="20"/>
  <p:tag name="RESPONSECOUNT" val="20"/>
  <p:tag name="SLICED" val="False"/>
  <p:tag name="RESPONSES" val="2;2;2;2;2;2;2;2;1;2;2;2;2;2;2;2;2;2;2;2;"/>
  <p:tag name="CHARTSTRINGSTD" val="1 19 0"/>
  <p:tag name="CHARTSTRINGREV" val="0 19 1"/>
  <p:tag name="CHARTSTRINGSTDPER" val="0.05 0.95 0"/>
  <p:tag name="CHARTSTRINGREVPER" val="0 0.95 0.0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62"/>
  <p:tag name="FONTSIZE" val="32"/>
  <p:tag name="BULLETTYPE" val="ppBulletArabicPeriod"/>
  <p:tag name="ANSWERTEXT" val="1. Staffordshire Terrier&#10;2. Bull Terrier&#10;3. Kerry Blue Terrier"/>
  <p:tag name="ANSWERBULLETS" val="3"/>
  <p:tag name="OLDNUMANSWERS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66F5F15AC0B48AA81BDB38D4EAE422B"/>
  <p:tag name="SLIDEID" val="066F5F15AC0B48AA81BDB38D4EAE422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Name the last Terrier…."/>
  <p:tag name="ANSWERSALIAS" val="1. Glen of Imaal Terrier|smicln|2. Border Terrier|smicln|3. Dandie Dinmont Terrier"/>
  <p:tag name="RESPONSESGATHERED" val="True"/>
  <p:tag name="TOTALRESPONSES" val="20"/>
  <p:tag name="RESPONSECOUNT" val="20"/>
  <p:tag name="SLICED" val="False"/>
  <p:tag name="RESPONSES" val="1;1;1;1;1;1;1;1;1;1;1;1;1;1;1;1;1;1;2;1;"/>
  <p:tag name="CHARTSTRINGSTD" val="19 1 0"/>
  <p:tag name="CHARTSTRINGREV" val="0 1 19"/>
  <p:tag name="CHARTSTRINGSTDPER" val="0.95 0.05 0"/>
  <p:tag name="CHARTSTRINGREVPER" val="0 0.05 0.95"/>
  <p:tag name="VALUES" val="Correct|smicln|Incorrect|smicln|Incorrec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8"/>
  <p:tag name="FONTSIZE" val="32"/>
  <p:tag name="BULLETTYPE" val="ppBulletArabicPeriod"/>
  <p:tag name="ANSWERTEXT" val="1. Glen of Imaal Terrier&#10;2. Border Terrier&#10;3. Dandie Dinmont Terri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7"/>
  <p:tag name="FONTSIZE" val="32"/>
  <p:tag name="BULLETTYPE" val="ppBulletArabicPeriod"/>
  <p:tag name="ANSWERTEXT" val="1. Jack Russell Terrier&#10;2. Australian Terrier&#10;3. Smooth Fox Terri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238ED7142CE49CCA47E05C8A431DACB"/>
  <p:tag name="SLIDEID" val="5238ED7142CE49CCA47E05C8A431DACB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at breed is this?"/>
  <p:tag name="ANSWERSALIAS" val="1.  Border Terrier|smicln|2.Wirehaired Fox Terrier|smicln|3. Parson Russell Terrier"/>
  <p:tag name="VALUES" val="Correct|smicln|Incorrect|smicln|Incorrect"/>
  <p:tag name="RESPONSESGATHERED" val="True"/>
  <p:tag name="TOTALRESPONSES" val="20"/>
  <p:tag name="RESPONSECOUNT" val="20"/>
  <p:tag name="SLICED" val="False"/>
  <p:tag name="RESPONSES" val="3;1;1;1;3;1;1;1;2;3;1;3;3;2;3;2;2;2;3;1;"/>
  <p:tag name="CHARTSTRINGSTD" val="8 5 7"/>
  <p:tag name="CHARTSTRINGREV" val="7 5 8"/>
  <p:tag name="CHARTSTRINGSTDPER" val="0.4 0.25 0.35"/>
  <p:tag name="CHARTSTRINGREVPER" val="0.35 0.25 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9E61A31B70F44F973E6D149FDC3B3C" ma:contentTypeVersion="2" ma:contentTypeDescription="Create a new document." ma:contentTypeScope="" ma:versionID="3119a2239d2d3a78640bf77c750a6c2c">
  <xsd:schema xmlns:xsd="http://www.w3.org/2001/XMLSchema" xmlns:xs="http://www.w3.org/2001/XMLSchema" xmlns:p="http://schemas.microsoft.com/office/2006/metadata/properties" xmlns:ns2="7db4450d-2d4d-49c8-a3e3-0d2e39a3ec99" targetNamespace="http://schemas.microsoft.com/office/2006/metadata/properties" ma:root="true" ma:fieldsID="d12e465746d19b3cb25f084494544317" ns2:_="">
    <xsd:import namespace="7db4450d-2d4d-49c8-a3e3-0d2e39a3ec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4450d-2d4d-49c8-a3e3-0d2e39a3ec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db4450d-2d4d-49c8-a3e3-0d2e39a3ec9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EA591C3-FD54-4A1D-BEBB-4ED0AB34C2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A9B279-D9A1-4CBD-A169-A05F5CD57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4450d-2d4d-49c8-a3e3-0d2e39a3e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727977-F6A2-4B42-86DB-D3D37C9961C0}">
  <ds:schemaRefs>
    <ds:schemaRef ds:uri="http://schemas.microsoft.com/office/infopath/2007/PartnerControls"/>
    <ds:schemaRef ds:uri="http://purl.org/dc/terms/"/>
    <ds:schemaRef ds:uri="7db4450d-2d4d-49c8-a3e3-0d2e39a3ec99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357</TotalTime>
  <Words>555</Words>
  <Application>Microsoft Office PowerPoint</Application>
  <PresentationFormat>On-screen Show (4:3)</PresentationFormat>
  <Paragraphs>124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Lucida Sans Unicode</vt:lpstr>
      <vt:lpstr>Verdana</vt:lpstr>
      <vt:lpstr>Wingdings 2</vt:lpstr>
      <vt:lpstr>Wingdings 3</vt:lpstr>
      <vt:lpstr>Concourse</vt:lpstr>
      <vt:lpstr>Terrier Group</vt:lpstr>
      <vt:lpstr>What breed?</vt:lpstr>
      <vt:lpstr>PowerPoint Presentation</vt:lpstr>
      <vt:lpstr>PowerPoint Presentation</vt:lpstr>
      <vt:lpstr>Name the Breed</vt:lpstr>
      <vt:lpstr>What breed is this?</vt:lpstr>
      <vt:lpstr>Name the breed</vt:lpstr>
      <vt:lpstr>Which Terrier is it?</vt:lpstr>
      <vt:lpstr>Which Terrier?  </vt:lpstr>
      <vt:lpstr>Which Terrier is this?</vt:lpstr>
      <vt:lpstr>Name the Breed</vt:lpstr>
      <vt:lpstr>Which Terrier is it?</vt:lpstr>
      <vt:lpstr>Name this Terrier</vt:lpstr>
      <vt:lpstr>Name the Breed</vt:lpstr>
      <vt:lpstr>Which Terrier is it?</vt:lpstr>
      <vt:lpstr>Name the breed</vt:lpstr>
      <vt:lpstr>Name that Terrier</vt:lpstr>
      <vt:lpstr>Which Terrier is it?</vt:lpstr>
      <vt:lpstr>Name the Terrier</vt:lpstr>
      <vt:lpstr>Which Terrier is it?</vt:lpstr>
      <vt:lpstr>Name the Breed</vt:lpstr>
      <vt:lpstr>Name this Terrier</vt:lpstr>
      <vt:lpstr>Yet more Terriers..Which one?</vt:lpstr>
      <vt:lpstr>And STILL more..which one?</vt:lpstr>
      <vt:lpstr>Which Terrier is it?</vt:lpstr>
      <vt:lpstr>Name this Terrier!</vt:lpstr>
      <vt:lpstr>Name more Terriers…</vt:lpstr>
      <vt:lpstr>Guess What? More Terriers….Which one is it?</vt:lpstr>
      <vt:lpstr>Which Terrier is it?</vt:lpstr>
      <vt:lpstr>PowerPoint Presentation</vt:lpstr>
      <vt:lpstr>Are We done yet…nope! Name this Terrier..</vt:lpstr>
      <vt:lpstr>Name the last Terrier….</vt:lpstr>
      <vt:lpstr>Citations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Terrier Group</dc:title>
  <dc:creator>kmagsam</dc:creator>
  <cp:lastModifiedBy>Magsam, Kathleen</cp:lastModifiedBy>
  <cp:revision>35</cp:revision>
  <dcterms:created xsi:type="dcterms:W3CDTF">2010-11-14T19:14:18Z</dcterms:created>
  <dcterms:modified xsi:type="dcterms:W3CDTF">2016-12-04T22:02:04Z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0x010100939E61A31B70F44F973E6D149FDC3B3C</vt:lpwstr>
  </property>
</Properties>
</file>