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6" r:id="rId5"/>
    <p:sldId id="257" r:id="rId6"/>
    <p:sldId id="258" r:id="rId7"/>
    <p:sldId id="27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56" autoAdjust="0"/>
  </p:normalViewPr>
  <p:slideViewPr>
    <p:cSldViewPr>
      <p:cViewPr varScale="1">
        <p:scale>
          <a:sx n="70" d="100"/>
          <a:sy n="70" d="100"/>
        </p:scale>
        <p:origin x="11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011090-686B-4597-83D9-776F9F52A6B3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B38001-0CC3-4739-9514-EEF787127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11090-686B-4597-83D9-776F9F52A6B3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38001-0CC3-4739-9514-EEF787127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11090-686B-4597-83D9-776F9F52A6B3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38001-0CC3-4739-9514-EEF787127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1090-686B-4597-83D9-776F9F52A6B3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8001-0CC3-4739-9514-EEF787127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11090-686B-4597-83D9-776F9F52A6B3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38001-0CC3-4739-9514-EEF787127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11090-686B-4597-83D9-776F9F52A6B3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38001-0CC3-4739-9514-EEF787127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11090-686B-4597-83D9-776F9F52A6B3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38001-0CC3-4739-9514-EEF787127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11090-686B-4597-83D9-776F9F52A6B3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38001-0CC3-4739-9514-EEF787127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11090-686B-4597-83D9-776F9F52A6B3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38001-0CC3-4739-9514-EEF787127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11090-686B-4597-83D9-776F9F52A6B3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38001-0CC3-4739-9514-EEF787127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011090-686B-4597-83D9-776F9F52A6B3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38001-0CC3-4739-9514-EEF787127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011090-686B-4597-83D9-776F9F52A6B3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B38001-0CC3-4739-9514-EEF787127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011090-686B-4597-83D9-776F9F52A6B3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6B38001-0CC3-4739-9514-EEF787127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Toy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Toy Breed?</a:t>
            </a:r>
            <a:endParaRPr lang="en-US" dirty="0"/>
          </a:p>
        </p:txBody>
      </p:sp>
      <p:pic>
        <p:nvPicPr>
          <p:cNvPr id="22532" name="Picture 4" descr="Miniature Pinsch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352800"/>
            <a:ext cx="1809750" cy="1952625"/>
          </a:xfrm>
          <a:prstGeom prst="rect">
            <a:avLst/>
          </a:prstGeom>
          <a:noFill/>
        </p:spPr>
      </p:pic>
      <p:pic>
        <p:nvPicPr>
          <p:cNvPr id="22534" name="Picture 6" descr="http://www.fordogtrainers.com/ProductImages/dog-breeds-muzzles/Miniature-Pinscher-muzzle-Miniature-Pinsch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276600"/>
            <a:ext cx="2952750" cy="2581275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219200" y="1622888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Miniature Pinscher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Manchester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Medium Pinscher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Breed</a:t>
            </a:r>
            <a:endParaRPr lang="en-US" dirty="0"/>
          </a:p>
        </p:txBody>
      </p:sp>
      <p:pic>
        <p:nvPicPr>
          <p:cNvPr id="23556" name="Picture 4" descr="Toy Fox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352800"/>
            <a:ext cx="2604508" cy="2590800"/>
          </a:xfrm>
          <a:prstGeom prst="rect">
            <a:avLst/>
          </a:prstGeom>
          <a:noFill/>
        </p:spPr>
      </p:pic>
      <p:pic>
        <p:nvPicPr>
          <p:cNvPr id="23558" name="Picture 6" descr="http://upload.wikimedia.org/wikipedia/commons/2/24/Toy_Fox_Terrier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200400"/>
            <a:ext cx="3886200" cy="3312315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Manchester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Toy Fox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Wirehaired Jack Russell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Breed?</a:t>
            </a:r>
            <a:endParaRPr lang="en-US" dirty="0"/>
          </a:p>
        </p:txBody>
      </p:sp>
      <p:pic>
        <p:nvPicPr>
          <p:cNvPr id="24580" name="Picture 4" descr="Japanese Ch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014" y="3200400"/>
            <a:ext cx="2624136" cy="2209800"/>
          </a:xfrm>
          <a:prstGeom prst="rect">
            <a:avLst/>
          </a:prstGeom>
          <a:noFill/>
        </p:spPr>
      </p:pic>
      <p:pic>
        <p:nvPicPr>
          <p:cNvPr id="24582" name="Picture 6" descr="http://www.nb.net/~collet/100_40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429000"/>
            <a:ext cx="3404300" cy="315477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</a:t>
            </a:r>
            <a:r>
              <a:rPr lang="en-US" sz="3200" dirty="0" err="1" smtClean="0"/>
              <a:t>Havanese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Japanese Chin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English Spaniel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Breed</a:t>
            </a:r>
            <a:endParaRPr lang="en-US" dirty="0"/>
          </a:p>
        </p:txBody>
      </p:sp>
      <p:pic>
        <p:nvPicPr>
          <p:cNvPr id="25604" name="Picture 4" descr="http://www.fordogtrainers.com/ProductImages/dog-breeds-muzzles/Papillon-muzzle-Papill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59150"/>
            <a:ext cx="2609850" cy="3298850"/>
          </a:xfrm>
          <a:prstGeom prst="rect">
            <a:avLst/>
          </a:prstGeom>
          <a:noFill/>
        </p:spPr>
      </p:pic>
      <p:pic>
        <p:nvPicPr>
          <p:cNvPr id="25606" name="Picture 6" descr="Papill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1512" y="3429000"/>
            <a:ext cx="2600838" cy="2286000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>
            <a:off x="1685925" y="2224075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</a:t>
            </a:r>
            <a:r>
              <a:rPr lang="en-US" sz="3200" dirty="0" err="1" smtClean="0"/>
              <a:t>Havanese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Papillion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Japanese Chin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Breed?</a:t>
            </a:r>
            <a:endParaRPr lang="en-US" dirty="0"/>
          </a:p>
        </p:txBody>
      </p:sp>
      <p:pic>
        <p:nvPicPr>
          <p:cNvPr id="26628" name="Picture 4" descr="Havane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81400"/>
            <a:ext cx="2875062" cy="2133600"/>
          </a:xfrm>
          <a:prstGeom prst="rect">
            <a:avLst/>
          </a:prstGeom>
          <a:noFill/>
        </p:spPr>
      </p:pic>
      <p:pic>
        <p:nvPicPr>
          <p:cNvPr id="26630" name="Picture 6" descr="http://www.yourdogsblog.com/dog_breed_images/98/big/havanese_do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352800"/>
            <a:ext cx="3924300" cy="3196017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615331" y="2235200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1. Shih Tzu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</a:t>
            </a:r>
            <a:r>
              <a:rPr lang="en-US" sz="3200" dirty="0" err="1" smtClean="0"/>
              <a:t>Havanese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Lhasa </a:t>
            </a:r>
            <a:r>
              <a:rPr lang="en-US" sz="3200" dirty="0" err="1" smtClean="0"/>
              <a:t>Apso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Breed?</a:t>
            </a:r>
            <a:endParaRPr lang="en-US" dirty="0"/>
          </a:p>
        </p:txBody>
      </p:sp>
      <p:pic>
        <p:nvPicPr>
          <p:cNvPr id="27652" name="Picture 4" descr="Malte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352800"/>
            <a:ext cx="2952750" cy="251761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61691" y="1600200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Maltese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Yorkshire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Shih Tzu</a:t>
            </a:r>
            <a:endParaRPr lang="en-US" sz="3200" dirty="0"/>
          </a:p>
        </p:txBody>
      </p:sp>
      <p:pic>
        <p:nvPicPr>
          <p:cNvPr id="27656" name="Picture 8" descr="http://cdn3-www.dogtime.com/assets/uploads/2011/01/file_23114_malte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03" y="2667000"/>
            <a:ext cx="43815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Breed</a:t>
            </a:r>
            <a:endParaRPr lang="en-US" dirty="0"/>
          </a:p>
        </p:txBody>
      </p:sp>
      <p:pic>
        <p:nvPicPr>
          <p:cNvPr id="28676" name="Picture 4" descr="Italian Greyh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657600"/>
            <a:ext cx="2688770" cy="2971800"/>
          </a:xfrm>
          <a:prstGeom prst="rect">
            <a:avLst/>
          </a:prstGeom>
          <a:noFill/>
        </p:spPr>
      </p:pic>
      <p:pic>
        <p:nvPicPr>
          <p:cNvPr id="28678" name="Picture 6" descr="http://www.grizzlyrun.com/Files/Images/Image_Gallery/Italian_greyhou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381375"/>
            <a:ext cx="2857500" cy="3476625"/>
          </a:xfrm>
          <a:prstGeom prst="rect">
            <a:avLst/>
          </a:prstGeom>
          <a:noFill/>
        </p:spPr>
      </p:pic>
      <p:sp>
        <p:nvSpPr>
          <p:cNvPr id="14" name="CorShape1"/>
          <p:cNvSpPr/>
          <p:nvPr>
            <p:custDataLst>
              <p:tags r:id="rId2"/>
            </p:custDataLst>
          </p:nvPr>
        </p:nvSpPr>
        <p:spPr>
          <a:xfrm>
            <a:off x="1112519" y="2837348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Yorkshire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Manchester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Italian Greyhound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Breed?</a:t>
            </a:r>
            <a:endParaRPr lang="en-US" dirty="0"/>
          </a:p>
        </p:txBody>
      </p:sp>
      <p:pic>
        <p:nvPicPr>
          <p:cNvPr id="29700" name="Picture 4" descr="Silky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38" y="3352800"/>
            <a:ext cx="2579412" cy="2362200"/>
          </a:xfrm>
          <a:prstGeom prst="rect">
            <a:avLst/>
          </a:prstGeom>
          <a:noFill/>
        </p:spPr>
      </p:pic>
      <p:pic>
        <p:nvPicPr>
          <p:cNvPr id="29702" name="Picture 6" descr="http://www.dkimages.com/discover/previews/791/200219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231896"/>
            <a:ext cx="4249341" cy="3626104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>
            <a:off x="1397000" y="2271113"/>
            <a:ext cx="530587" cy="349849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Cairn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Silky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Sealyham 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Breed? (almost done!)</a:t>
            </a:r>
            <a:endParaRPr lang="en-US" dirty="0"/>
          </a:p>
        </p:txBody>
      </p:sp>
      <p:pic>
        <p:nvPicPr>
          <p:cNvPr id="30724" name="Picture 4" descr="Pu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429000"/>
            <a:ext cx="2114550" cy="2248102"/>
          </a:xfrm>
          <a:prstGeom prst="rect">
            <a:avLst/>
          </a:prstGeom>
          <a:noFill/>
        </p:spPr>
      </p:pic>
      <p:pic>
        <p:nvPicPr>
          <p:cNvPr id="30726" name="Picture 6" descr="http://www.interzonga.com/photos/metwen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230707"/>
            <a:ext cx="4057650" cy="3627293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>
            <a:off x="1539875" y="2245518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1. Boston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	2. Pug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Pekingese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closer to done…What is this one?</a:t>
            </a:r>
            <a:endParaRPr lang="en-US" dirty="0"/>
          </a:p>
        </p:txBody>
      </p:sp>
      <p:pic>
        <p:nvPicPr>
          <p:cNvPr id="31748" name="Picture 4" descr="Manchester Terrier (Standard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48" y="3352800"/>
            <a:ext cx="2879602" cy="2743200"/>
          </a:xfrm>
          <a:prstGeom prst="rect">
            <a:avLst/>
          </a:prstGeom>
          <a:noFill/>
        </p:spPr>
      </p:pic>
      <p:pic>
        <p:nvPicPr>
          <p:cNvPr id="31750" name="Picture 6" descr="http://i285.photobucket.com/albums/ll70/Lek-Z/honjes/ChAlyss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505200"/>
            <a:ext cx="3076575" cy="3076575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Miniature Pinscher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Manchester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Black and Tan Pinscher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this Breed</a:t>
            </a:r>
            <a:endParaRPr lang="en-US" dirty="0"/>
          </a:p>
        </p:txBody>
      </p:sp>
      <p:pic>
        <p:nvPicPr>
          <p:cNvPr id="1028" name="Picture 4" descr="Brussels Griff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733800"/>
            <a:ext cx="2632364" cy="2438400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0/08/Brussels_Griffon_Rembra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276602"/>
            <a:ext cx="4044196" cy="3112272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Brussels Griffon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Affinpinscher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Pug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Breed?</a:t>
            </a:r>
            <a:endParaRPr lang="en-US" dirty="0"/>
          </a:p>
        </p:txBody>
      </p:sp>
      <p:pic>
        <p:nvPicPr>
          <p:cNvPr id="32772" name="Picture 4" descr="Shih Tz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0"/>
            <a:ext cx="2793998" cy="2514600"/>
          </a:xfrm>
          <a:prstGeom prst="rect">
            <a:avLst/>
          </a:prstGeom>
          <a:noFill/>
        </p:spPr>
      </p:pic>
      <p:pic>
        <p:nvPicPr>
          <p:cNvPr id="32774" name="Picture 6" descr="http://ts3.mm.bing.net/images/thumbnail.aspx?q=302359581686&amp;id=cf9a0011da46140098e72a4c16071fc2&amp;url=http%3a%2f%2fwww.directoryofdogs.com%2fshih_tz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00400"/>
            <a:ext cx="2883241" cy="2667000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1. Shih Tzu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2. English Toy Spaniel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Cocker Spaniel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Toy Breeds…Name this one..</a:t>
            </a:r>
            <a:endParaRPr lang="en-US" dirty="0"/>
          </a:p>
        </p:txBody>
      </p:sp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Pomeranian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Poodle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Portuguese Water Dog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581399"/>
            <a:ext cx="3810000" cy="3323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439" y="3863181"/>
            <a:ext cx="4187999" cy="24584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Last one…name this breed</a:t>
            </a:r>
            <a:endParaRPr lang="en-US" dirty="0"/>
          </a:p>
        </p:txBody>
      </p:sp>
      <p:pic>
        <p:nvPicPr>
          <p:cNvPr id="34820" name="Picture 4" descr="Pomerani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436" y="3429000"/>
            <a:ext cx="2757714" cy="2438400"/>
          </a:xfrm>
          <a:prstGeom prst="rect">
            <a:avLst/>
          </a:prstGeom>
          <a:noFill/>
        </p:spPr>
      </p:pic>
      <p:pic>
        <p:nvPicPr>
          <p:cNvPr id="34822" name="Picture 6" descr="http://www.kaylar.com/dogshows/images/pomerani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2971800"/>
            <a:ext cx="3837354" cy="36576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09932" y="1607389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Pomeranian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Pekingese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Papillion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Which Breed is It?</a:t>
            </a:r>
            <a:endParaRPr lang="en-US" dirty="0"/>
          </a:p>
        </p:txBody>
      </p:sp>
      <p:pic>
        <p:nvPicPr>
          <p:cNvPr id="16388" name="Picture 4" descr="http://www.akc.org/images/breeds/pekingese/photos/lg_pekinges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276600"/>
            <a:ext cx="4000500" cy="253365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837348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Shih Tzu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Havanese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Pekingese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Breed?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4648200" cy="1566672"/>
          </a:xfrm>
        </p:spPr>
        <p:txBody>
          <a:bodyPr/>
          <a:lstStyle/>
          <a:p>
            <a:pPr lvl="1"/>
            <a:r>
              <a:rPr lang="en-US" dirty="0" smtClean="0"/>
              <a:t>1. Cairn Terrier</a:t>
            </a:r>
          </a:p>
          <a:p>
            <a:pPr lvl="1"/>
            <a:r>
              <a:rPr lang="en-US" dirty="0" smtClean="0"/>
              <a:t>2. Miniature Pinscher</a:t>
            </a:r>
          </a:p>
          <a:p>
            <a:pPr lvl="1"/>
            <a:r>
              <a:rPr lang="en-US" dirty="0" smtClean="0"/>
              <a:t>3. Yorkshire Terrier</a:t>
            </a:r>
            <a:endParaRPr lang="en-US" dirty="0"/>
          </a:p>
        </p:txBody>
      </p:sp>
      <p:pic>
        <p:nvPicPr>
          <p:cNvPr id="35842" name="Picture 2" descr="http://2.bp.blogspot.com/_YGZsB8JQLfQ/S7ISEC9hmcI/AAAAAAAAAiY/j3apoQbNKck/s1600/YORKSHIRE+TERRIER00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316783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www.dogbreedhealth.com/wp-content/uploads/2011/04/Yorkshire-Terr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048000"/>
            <a:ext cx="42365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609600" y="2362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Which Toy Breed is it?</a:t>
            </a:r>
            <a:endParaRPr lang="en-US" dirty="0"/>
          </a:p>
        </p:txBody>
      </p:sp>
      <p:pic>
        <p:nvPicPr>
          <p:cNvPr id="17412" name="Picture 4" descr="Cavalier King Charles Spani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7" y="3657600"/>
            <a:ext cx="2714623" cy="2057400"/>
          </a:xfrm>
          <a:prstGeom prst="rect">
            <a:avLst/>
          </a:prstGeom>
          <a:noFill/>
        </p:spPr>
      </p:pic>
      <p:pic>
        <p:nvPicPr>
          <p:cNvPr id="17414" name="Picture 6" descr="http://www.akc.org/images/breeds/cavalier_king_charles_spaniel/photos/lg_ckcs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2561" y="3200400"/>
            <a:ext cx="4264639" cy="28194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Cocker Spaniel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Cavalier King Charles Spaniel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English Toy Spaniel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Breed</a:t>
            </a:r>
            <a:endParaRPr lang="en-US" dirty="0"/>
          </a:p>
        </p:txBody>
      </p:sp>
      <p:pic>
        <p:nvPicPr>
          <p:cNvPr id="18436" name="Picture 4" descr="Affenpinsch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575" y="3276600"/>
            <a:ext cx="2775575" cy="2819400"/>
          </a:xfrm>
          <a:prstGeom prst="rect">
            <a:avLst/>
          </a:prstGeom>
          <a:noFill/>
        </p:spPr>
      </p:pic>
      <p:pic>
        <p:nvPicPr>
          <p:cNvPr id="18438" name="Picture 6" descr="http://zinyaw.files.wordpress.com/2010/01/affenpinscher.jpg?w=520&amp;h=5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343275"/>
            <a:ext cx="3507979" cy="3514725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English Toy Spaniel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Affinpinscher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Brussels Griffon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this Toy Breed</a:t>
            </a:r>
            <a:endParaRPr lang="en-US" dirty="0"/>
          </a:p>
        </p:txBody>
      </p:sp>
      <p:pic>
        <p:nvPicPr>
          <p:cNvPr id="19460" name="Picture 4" descr="Chihuahua (Smooth Coat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971800"/>
            <a:ext cx="3010276" cy="3200400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819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Chihuahua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Chinese Crested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this Breed</a:t>
            </a:r>
            <a:endParaRPr lang="en-US" dirty="0"/>
          </a:p>
        </p:txBody>
      </p:sp>
      <p:pic>
        <p:nvPicPr>
          <p:cNvPr id="20484" name="Picture 4" descr="English Toy Spani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429000"/>
            <a:ext cx="2674278" cy="2209800"/>
          </a:xfrm>
          <a:prstGeom prst="rect">
            <a:avLst/>
          </a:prstGeom>
          <a:noFill/>
        </p:spPr>
      </p:pic>
      <p:pic>
        <p:nvPicPr>
          <p:cNvPr id="20486" name="Picture 6" descr="http://www.dognews.com/pedigreegallery/2002/toy/images/ENGLISH%20TOY%20SP.%20BLEN.%20%26%20P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276600"/>
            <a:ext cx="3968750" cy="3429000"/>
          </a:xfrm>
          <a:prstGeom prst="rect">
            <a:avLst/>
          </a:prstGeom>
          <a:noFill/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Cocker Spaniel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Papillion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English Toy Spaniel</a:t>
            </a:r>
            <a:endParaRPr lang="en-US" sz="3200" dirty="0"/>
          </a:p>
        </p:txBody>
      </p:sp>
      <p:sp>
        <p:nvSpPr>
          <p:cNvPr id="11" name="CorShape1"/>
          <p:cNvSpPr/>
          <p:nvPr>
            <p:custDataLst>
              <p:tags r:id="rId3"/>
            </p:custDataLst>
          </p:nvPr>
        </p:nvSpPr>
        <p:spPr>
          <a:xfrm>
            <a:off x="1676924" y="2814322"/>
            <a:ext cx="404962" cy="396875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Breed?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Brussels Griffon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Chinese Crested</a:t>
            </a:r>
            <a:endParaRPr lang="en-US" sz="3200" dirty="0"/>
          </a:p>
        </p:txBody>
      </p:sp>
      <p:pic>
        <p:nvPicPr>
          <p:cNvPr id="21508" name="Picture 4" descr="http://purebredbreedersllc.files.wordpress.com/2010/04/chinese-crested-muzzle-chinese-cres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895600"/>
            <a:ext cx="3619500" cy="34385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73"/>
  <p:tag name="FONTSIZE" val="32"/>
  <p:tag name="BULLETTYPE" val="ppBulletArabicPeriod"/>
  <p:tag name="ANSWERTEXT" val="1. Cocker Spaniel&#10;2. Cavalier King Charles Spaniel&#10;3. English Toy Spanie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3FACC94DAE448C3B3D8B124D917D26B"/>
  <p:tag name="SLIDEID" val="53FACC94DAE448C3B3D8B124D917D26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e Breed"/>
  <p:tag name="ANSWERSALIAS" val="1. English Toy Spaniel|smicln|2. Affinpinscher|smicln|3. Brussels Griffon"/>
  <p:tag name="RESPONSESGATHERED" val="True"/>
  <p:tag name="TOTALRESPONSES" val="21"/>
  <p:tag name="RESPONSECOUNT" val="21"/>
  <p:tag name="SLICED" val="False"/>
  <p:tag name="RESPONSES" val="2;2;2;2;2;2;2;2;2;2;2;2;2;2;2;2;2;2;2;2;2;"/>
  <p:tag name="CHARTSTRINGSTD" val="0 21 0"/>
  <p:tag name="CHARTSTRINGREV" val="0 21 0"/>
  <p:tag name="CHARTSTRINGSTDPER" val="0 1 0"/>
  <p:tag name="CHARTSTRINGREVPER" val="0 1 0"/>
  <p:tag name="VALUES" val="Incorrect|smicln|Correct|smicln|Incorrec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9"/>
  <p:tag name="FONTSIZE" val="32"/>
  <p:tag name="BULLETTYPE" val="ppBulletArabicPeriod"/>
  <p:tag name="ANSWERTEXT" val="1. English Toy Spaniel&#10;2. Affinpinscher&#10;3. Brussels Griff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D85D6D31587411E81F76E1F19D4CD69"/>
  <p:tag name="SLIDEID" val="7D85D6D31587411E81F76E1F19D4CD69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is Toy Breed"/>
  <p:tag name="ANSWERSALIAS" val="1. Chihuahua|smicln|2. Chinese Crested"/>
  <p:tag name="RESPONSESGATHERED" val="True"/>
  <p:tag name="TOTALRESPONSES" val="21"/>
  <p:tag name="RESPONSECOUNT" val="21"/>
  <p:tag name="SLICED" val="False"/>
  <p:tag name="RESPONSES" val="1;1;1;1;1;1;1;1;1;1;1;1;1;1;1;1;1;1;1;1;1;"/>
  <p:tag name="CHARTSTRINGSTD" val="21 0"/>
  <p:tag name="CHARTSTRINGREV" val="0 21"/>
  <p:tag name="CHARTSTRINGSTDPER" val="1 0"/>
  <p:tag name="CHARTSTRINGREVPER" val="0 1"/>
  <p:tag name="VALUES" val="Correct|smicln|In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31"/>
  <p:tag name="FONTSIZE" val="32"/>
  <p:tag name="BULLETTYPE" val="ppBulletArabicPeriod"/>
  <p:tag name="ANSWERTEXT" val="1. Chihuahua&#10;2. Chinese Creste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3E6822515164B088BDE13768161A5A0"/>
  <p:tag name="SLIDEID" val="D3E6822515164B088BDE13768161A5A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is Breed"/>
  <p:tag name="ANSWERSALIAS" val="    1. Cocker Spaniel|smicln|    2. Papillion|smicln| 3. English Toy Spaniel"/>
  <p:tag name="RESPONSESGATHERED" val="True"/>
  <p:tag name="TOTALRESPONSES" val="21"/>
  <p:tag name="RESPONSECOUNT" val="21"/>
  <p:tag name="SLICED" val="False"/>
  <p:tag name="RESPONSES" val="1;1;3;1;3;3;3;3;3;3;3;3;1;1;3;3;3;3;3;3;3;"/>
  <p:tag name="CHARTSTRINGSTD" val="5 0 16"/>
  <p:tag name="CHARTSTRINGREV" val="16 0 5"/>
  <p:tag name="CHARTSTRINGSTDPER" val="0.238095238095238 0 0.761904761904762"/>
  <p:tag name="CHARTSTRINGREVPER" val="0.761904761904762 0 0.238095238095238"/>
  <p:tag name="VALUES" val="Incorrect|smicln|Incorrect|smicln|Correc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2"/>
  <p:tag name="FONTSIZE" val="32"/>
  <p:tag name="BULLETTYPE" val="ppBulletArabicPeriod"/>
  <p:tag name="ANSWERTEXT" val="    1. Cocker Spaniel&#10;    2. Papillion&#10; 3. English Toy Spanie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A3DB02B362345FDB4A6E6DBD8574382"/>
  <p:tag name="SLIDEID" val="2A3DB02B362345FDB4A6E6DBD8574382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at Breed?"/>
  <p:tag name="ANSWERSALIAS" val="1. Brussels Griffon|smicln|2. Chinese Crested"/>
  <p:tag name="VALUES" val="Incorrect|smicln|Correct"/>
  <p:tag name="RESPONSESGATHERED" val="True"/>
  <p:tag name="TOTALRESPONSES" val="21"/>
  <p:tag name="RESPONSECOUNT" val="21"/>
  <p:tag name="SLICED" val="False"/>
  <p:tag name="RESPONSES" val="2;2;2;2;2;2;2;2;2;2;2;2;2;2;2;2;2;2;2;2;2;"/>
  <p:tag name="CHARTSTRINGSTD" val="0 21"/>
  <p:tag name="CHARTSTRINGREV" val="21 0"/>
  <p:tag name="CHARTSTRINGSTDPER" val="0 1"/>
  <p:tag name="CHARTSTRINGREVPER" val="1 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38"/>
  <p:tag name="FONTSIZE" val="32"/>
  <p:tag name="BULLETTYPE" val="ppBulletArabicPeriod"/>
  <p:tag name="ANSWERTEXT" val="1. Brussels Griffon&#10;2. Chinese Creste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0861F6000C14769BF5AF54C1214BFF7"/>
  <p:tag name="SLIDEID" val="90861F6000C14769BF5AF54C1214BFF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at Toy Breed?"/>
  <p:tag name="ANSWERSALIAS" val="1. Miniature Pinscher|smicln|2. Manchester Terrier|smicln|3. Medium Pinscher"/>
  <p:tag name="VALUES" val="Correct|smicln|Incorrect|smicln|Incorrect"/>
  <p:tag name="RESPONSESGATHERED" val="True"/>
  <p:tag name="TOTALRESPONSES" val="21"/>
  <p:tag name="RESPONSECOUNT" val="21"/>
  <p:tag name="SLICED" val="False"/>
  <p:tag name="RESPONSES" val="1;1;1;1;1;2;1;1;1;1;1;1;1;1;1;1;1;1;1;1;1;"/>
  <p:tag name="CHARTSTRINGSTD" val="20 1 0"/>
  <p:tag name="CHARTSTRINGREV" val="0 1 20"/>
  <p:tag name="CHARTSTRINGSTDPER" val="0.952380952380952 0.0476190476190476 0"/>
  <p:tag name="CHARTSTRINGREVPER" val="0 0.0476190476190476 0.95238095238095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2"/>
  <p:tag name="FONTSIZE" val="32"/>
  <p:tag name="BULLETTYPE" val="ppBulletArabicPeriod"/>
  <p:tag name="ANSWERTEXT" val="1. Miniature Pinscher&#10;2. Manchester Terrier&#10;3. Medium Pinsch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78894ADA1D04434AFB3CAF837101134"/>
  <p:tag name="SLIDEID" val="878894ADA1D04434AFB3CAF83710113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e Breed"/>
  <p:tag name="ANSWERSALIAS" val="1. Manchester Terrier|smicln|2. Toy Fox Terrier|smicln|3. Wirehaired Jack Russell"/>
  <p:tag name="VALUES" val="Incorrect|smicln|Correct|smicln|Incorrect"/>
  <p:tag name="RESPONSESGATHERED" val="True"/>
  <p:tag name="TOTALRESPONSES" val="21"/>
  <p:tag name="RESPONSECOUNT" val="21"/>
  <p:tag name="SLICED" val="False"/>
  <p:tag name="RESPONSES" val="2;2;2;2;2;2;2;2;2;2;2;2;2;2;1;2;2;2;2;2;2;"/>
  <p:tag name="CHARTSTRINGSTD" val="1 20 0"/>
  <p:tag name="CHARTSTRINGREV" val="0 20 1"/>
  <p:tag name="CHARTSTRINGSTDPER" val="0.0476190476190476 0.952380952380952 0"/>
  <p:tag name="CHARTSTRINGREVPER" val="0 0.952380952380952 0.04761904761904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7"/>
  <p:tag name="FONTSIZE" val="32"/>
  <p:tag name="BULLETTYPE" val="ppBulletArabicPeriod"/>
  <p:tag name="ANSWERTEXT" val="1. Manchester Terrier&#10;2. Toy Fox Terrier&#10;3. Wirehaired Jack Russe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AA3B717DDA34037B1C0F68B0759350B"/>
  <p:tag name="SLIDEID" val="4AA3B717DDA34037B1C0F68B0759350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is Breed"/>
  <p:tag name="ANSWERSALIAS" val="1. Brussels Griffon|smicln|2. Affinpinscher|smicln|3. Pug"/>
  <p:tag name="VALUES" val="Correct|smicln|Incorrect|smicln|Incorrect"/>
  <p:tag name="RESPONSESGATHERED" val="True"/>
  <p:tag name="TOTALRESPONSES" val="21"/>
  <p:tag name="RESPONSECOUNT" val="21"/>
  <p:tag name="SLICED" val="False"/>
  <p:tag name="RESPONSES" val="2;1;1;1;1;1;1;1;1;1;1;1;1;1;1;1;1;1;1;1;1;"/>
  <p:tag name="CHARTSTRINGSTD" val="20 1 0"/>
  <p:tag name="CHARTSTRINGREV" val="0 1 20"/>
  <p:tag name="CHARTSTRINGSTDPER" val="0.952380952380952 0.0476190476190476 0"/>
  <p:tag name="CHARTSTRINGREVPER" val="0 0.0476190476190476 0.9523809523809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B564B53AFFA49358929DADED7A93814"/>
  <p:tag name="SLIDEID" val="CB564B53AFFA49358929DADED7A9381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at Breed?"/>
  <p:tag name="ANSWERSALIAS" val="1. Havanese|smicln|2. Japanese Chin|smicln|3. English Spaniel"/>
  <p:tag name="VALUES" val="Incorrect|smicln|Correct|smicln|Incorrect"/>
  <p:tag name="RESPONSESGATHERED" val="True"/>
  <p:tag name="TOTALRESPONSES" val="21"/>
  <p:tag name="RESPONSECOUNT" val="21"/>
  <p:tag name="SLICED" val="False"/>
  <p:tag name="RESPONSES" val="2;2;2;2;2;2;2;2;2;2;2;2;2;2;2;3;2;2;2;2;2;"/>
  <p:tag name="CHARTSTRINGSTD" val="0 20 1"/>
  <p:tag name="CHARTSTRINGREV" val="1 20 0"/>
  <p:tag name="CHARTSTRINGSTDPER" val="0 0.952380952380952 0.0476190476190476"/>
  <p:tag name="CHARTSTRINGREVPER" val="0.0476190476190476 0.952380952380952 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47"/>
  <p:tag name="FONTSIZE" val="32"/>
  <p:tag name="BULLETTYPE" val="ppBulletArabicPeriod"/>
  <p:tag name="ANSWERTEXT" val="1. Havanese&#10;2. Japanese Chin&#10;3. English Spanie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EB0C1D93F1C45F0B126C3B70D65195D"/>
  <p:tag name="SLIDEID" val="0EB0C1D93F1C45F0B126C3B70D65195D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e Breed"/>
  <p:tag name="ANSWERSALIAS" val="    1. Havanese|smicln|    2. Papillion|smicln| 3. Japanese Chin"/>
  <p:tag name="VALUES" val="Incorrect|smicln|Correct|smicln|Incorrect"/>
  <p:tag name="RESPONSESGATHERED" val="True"/>
  <p:tag name="TOTALRESPONSES" val="21"/>
  <p:tag name="RESPONSECOUNT" val="21"/>
  <p:tag name="SLICED" val="False"/>
  <p:tag name="RESPONSES" val="2;1;2;2;2;2;2;2;2;2;2;2;2;2;2;2;2;2;2;2;2;"/>
  <p:tag name="CHARTSTRINGSTD" val="1 20 0"/>
  <p:tag name="CHARTSTRINGREV" val="0 20 1"/>
  <p:tag name="CHARTSTRINGSTDPER" val="0.0476190476190476 0.952380952380952 0"/>
  <p:tag name="CHARTSTRINGREVPER" val="0 0.952380952380952 0.04761904761904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50"/>
  <p:tag name="FONTSIZE" val="32"/>
  <p:tag name="BULLETTYPE" val="ppBulletArabicPeriod"/>
  <p:tag name="ANSWERTEXT" val="    1. Havanese&#10;    2. Papillion&#10; 3. Japanese Chin"/>
  <p:tag name="ANSWERBULLETS" val="3"/>
  <p:tag name="OLDNUMANSWERS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EB259753B414551A777985DE9DE18B0"/>
  <p:tag name="SLIDEID" val="DEB259753B414551A777985DE9DE18B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at Breed?"/>
  <p:tag name="ANSWERSALIAS" val=" 1. Shih Tzu|smicln|    2. Havanese|smicln| 3. Lhasa Apso"/>
  <p:tag name="VALUES" val="Incorrect|smicln|Correct|smicln|Incorrect"/>
  <p:tag name="RESPONSESGATHERED" val="True"/>
  <p:tag name="TOTALRESPONSES" val="21"/>
  <p:tag name="RESPONSECOUNT" val="21"/>
  <p:tag name="SLICED" val="False"/>
  <p:tag name="RESPONSES" val="2;1;2;2;2;2;2;2;2;2;2;2;1;1;2;1;1;2;2;2;2;"/>
  <p:tag name="CHARTSTRINGSTD" val="5 16 0"/>
  <p:tag name="CHARTSTRINGREV" val="0 16 5"/>
  <p:tag name="CHARTSTRINGSTDPER" val="0.238095238095238 0.761904761904762 0"/>
  <p:tag name="CHARTSTRINGREVPER" val="0 0.761904761904762 0.2380952380952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43"/>
  <p:tag name="FONTSIZE" val="32"/>
  <p:tag name="BULLETTYPE" val="ppBulletArabicPeriod"/>
  <p:tag name="ANSWERTEXT" val=" 1. Shih Tzu&#10;    2. Havanese&#10; 3. Lhasa Apso"/>
  <p:tag name="ANSWERBULLETS" val="3"/>
  <p:tag name="OLDNUMANSWERS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61042A5E59246F2B96CCC36A7F8EA34"/>
  <p:tag name="SLIDEID" val="361042A5E59246F2B96CCC36A7F8EA3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at Breed?"/>
  <p:tag name="ANSWERSALIAS" val="1. Maltese|smicln|2. Yorkshire Terrier|smicln|3. Shih Tzu"/>
  <p:tag name="VALUES" val="Correct|smicln|Incorrect|smicln|Incorrect"/>
  <p:tag name="RESPONSESGATHERED" val="True"/>
  <p:tag name="TOTALRESPONSES" val="21"/>
  <p:tag name="RESPONSECOUNT" val="21"/>
  <p:tag name="SLICED" val="False"/>
  <p:tag name="RESPONSES" val="1;1;1;1;1;1;1;1;1;1;1;1;1;1;3;1;1;1;1;1;1;"/>
  <p:tag name="CHARTSTRINGSTD" val="20 0 1"/>
  <p:tag name="CHARTSTRINGREV" val="1 0 20"/>
  <p:tag name="CHARTSTRINGSTDPER" val="0.952380952380952 0 0.0476190476190476"/>
  <p:tag name="CHARTSTRINGREVPER" val="0.0476190476190476 0 0.9523809523809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43"/>
  <p:tag name="FONTSIZE" val="32"/>
  <p:tag name="BULLETTYPE" val="ppBulletArabicPeriod"/>
  <p:tag name="ANSWERTEXT" val="1. Maltese&#10;2. Yorkshire Terrier&#10;3. Shih Tzu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03E9EF908A043619BE5A2577ED5A42C"/>
  <p:tag name="SLIDEID" val="903E9EF908A043619BE5A2577ED5A42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e Breed"/>
  <p:tag name="ANSWERSALIAS" val="1. Yorkshire Terrier|smicln|2. Manchester Terrier|smicln|3. Italian Greyhound"/>
  <p:tag name="VALUES" val="Incorrect|smicln|Incorrect|smicln|Correct"/>
  <p:tag name="RESPONSESGATHERED" val="True"/>
  <p:tag name="TOTALRESPONSES" val="21"/>
  <p:tag name="RESPONSECOUNT" val="21"/>
  <p:tag name="SLICED" val="False"/>
  <p:tag name="RESPONSES" val="3;3;3;3;3;3;3;3;3;3;3;3;3;2;3;2;3;3;3;3;3;"/>
  <p:tag name="CHARTSTRINGSTD" val="0 2 19"/>
  <p:tag name="CHARTSTRINGREV" val="19 2 0"/>
  <p:tag name="CHARTSTRINGSTDPER" val="0 0.0952380952380952 0.904761904761905"/>
  <p:tag name="CHARTSTRINGREVPER" val="0.904761904761905 0.0952380952380952 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3"/>
  <p:tag name="FONTSIZE" val="32"/>
  <p:tag name="BULLETTYPE" val="ppBulletArabicPeriod"/>
  <p:tag name="ANSWERTEXT" val="1. Yorkshire Terrier&#10;2. Manchester Terrier&#10;3. Italian Greyhoun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479763EABE34F3A80057AFAA1B95466"/>
  <p:tag name="SLIDEID" val="F479763EABE34F3A80057AFAA1B9546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at Breed?"/>
  <p:tag name="ANSWERSALIAS" val="    1. Cairn Terrier|smicln|    2. Silky Terrier|smicln| 3. Sealyham "/>
  <p:tag name="VALUES" val="Incorrect|smicln|Correct|smicln|Incorrect"/>
  <p:tag name="RESPONSESGATHERED" val="True"/>
  <p:tag name="TOTALRESPONSES" val="21"/>
  <p:tag name="RESPONSECOUNT" val="21"/>
  <p:tag name="SLICED" val="False"/>
  <p:tag name="RESPONSES" val="2;2;2;2;2;2;2;2;2;2;2;2;2;1;2;1;2;2;2;2;2;"/>
  <p:tag name="CHARTSTRINGSTD" val="2 19 0"/>
  <p:tag name="CHARTSTRINGREV" val="0 19 2"/>
  <p:tag name="CHARTSTRINGSTDPER" val="0.0952380952380952 0.904761904761905 0"/>
  <p:tag name="CHARTSTRINGREVPER" val="0 0.904761904761905 0.09523809523809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55"/>
  <p:tag name="FONTSIZE" val="32"/>
  <p:tag name="BULLETTYPE" val="ppBulletArabicPeriod"/>
  <p:tag name="ANSWERTEXT" val="    1. Cairn Terrier&#10;    2. Silky Terrier&#10; 3. Sealyham "/>
  <p:tag name="ANSWERBULLETS" val="3"/>
  <p:tag name="OLDNUMANSWERS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28269C0D2D047F4ACD143C8EC9E9362"/>
  <p:tag name="SLIDEID" val="E28269C0D2D047F4ACD143C8EC9E9362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at Breed? (almost done!)"/>
  <p:tag name="ANSWERSALIAS" val=" 1. Boston Terrier|smicln|  2. Pug|smicln| 3. Pekingese"/>
  <p:tag name="VALUES" val="Incorrect|smicln|Correct|smicln|Incorrect"/>
  <p:tag name="RESPONSESGATHERED" val="True"/>
  <p:tag name="TOTALRESPONSES" val="21"/>
  <p:tag name="RESPONSECOUNT" val="21"/>
  <p:tag name="SLICED" val="False"/>
  <p:tag name="RESPONSES" val="2;2;2;2;2;2;2;2;2;2;2;2;2;2;2;2;2;2;2;2;2;"/>
  <p:tag name="CHARTSTRINGSTD" val="0 21 0"/>
  <p:tag name="CHARTSTRINGREV" val="0 21 0"/>
  <p:tag name="CHARTSTRINGSTDPER" val="0 1 0"/>
  <p:tag name="CHARTSTRINGREVPER" val="0 1 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43"/>
  <p:tag name="FONTSIZE" val="32"/>
  <p:tag name="BULLETTYPE" val="ppBulletArabicPeriod"/>
  <p:tag name="ANSWERTEXT" val="1. Brussels Griffon&#10;2. Affinpinscher&#10;3. P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41"/>
  <p:tag name="FONTSIZE" val="32"/>
  <p:tag name="BULLETTYPE" val="ppBulletArabicPeriod"/>
  <p:tag name="ANSWERTEXT" val=" 1. Boston Terrier&#10;  2. Pug&#10; 3. Pekingese"/>
  <p:tag name="ANSWERBULLETS" val="3"/>
  <p:tag name="OLDNUMANSWERS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8511BDB81CE40BA850CA6A1E2C31E7C"/>
  <p:tag name="SLIDEID" val="D8511BDB81CE40BA850CA6A1E2C31E7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Getting closer to done…What is this one?"/>
  <p:tag name="ANSWERSALIAS" val="1. Miniature Pinscher|smicln|2. Manchester Terrier|smicln|3. Black and Tan Pinscher"/>
  <p:tag name="VALUES" val="Incorrect|smicln|Correct|smicln|Incorrect"/>
  <p:tag name="RESPONSESGATHERED" val="True"/>
  <p:tag name="TOTALRESPONSES" val="22"/>
  <p:tag name="RESPONSECOUNT" val="22"/>
  <p:tag name="SLICED" val="False"/>
  <p:tag name="RESPONSES" val="2;2;2;2;2;2;2;2;2;2;2;2;2;2;2;2;2;2;2;2;2;1;"/>
  <p:tag name="CHARTSTRINGSTD" val="1 21 0"/>
  <p:tag name="CHARTSTRINGREV" val="0 21 1"/>
  <p:tag name="CHARTSTRINGSTDPER" val="0.0454545454545455 0.954545454545455 0"/>
  <p:tag name="CHARTSTRINGREVPER" val="0 0.954545454545455 0.045454545454545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9"/>
  <p:tag name="FONTSIZE" val="32"/>
  <p:tag name="BULLETTYPE" val="ppBulletArabicPeriod"/>
  <p:tag name="ANSWERTEXT" val="1. Miniature Pinscher&#10;2. Manchester Terrier&#10;3. Black and Tan Pinsch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4B31663AFDE49328019AA0E914103CC"/>
  <p:tag name="SLIDEID" val="A4B31663AFDE49328019AA0E914103C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at Breed?"/>
  <p:tag name="ANSWERSALIAS" val=" 1. Shih Tzu|smicln| 2. English Toy Spaniel|smicln| 3. Cocker Spaniel"/>
  <p:tag name="VALUES" val="Correct|smicln|Incorrect|smicln|Incorrect"/>
  <p:tag name="RESPONSESGATHERED" val="True"/>
  <p:tag name="TOTALRESPONSES" val="21"/>
  <p:tag name="RESPONSECOUNT" val="21"/>
  <p:tag name="SLICED" val="False"/>
  <p:tag name="RESPONSES" val="1;1;1;1;1;1;1;1;1;1;1;1;1;1;1;1;1;1;1;1;1;-;"/>
  <p:tag name="CHARTSTRINGSTD" val="21 0 0"/>
  <p:tag name="CHARTSTRINGREV" val="0 0 21"/>
  <p:tag name="CHARTSTRINGSTDPER" val="1 0 0"/>
  <p:tag name="CHARTSTRINGREVPER" val="0 0 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55"/>
  <p:tag name="FONTSIZE" val="32"/>
  <p:tag name="BULLETTYPE" val="ppBulletArabicPeriod"/>
  <p:tag name="ANSWERTEXT" val=" 1. Shih Tzu&#10; 2. English Toy Spaniel&#10; 3. Cocker Spaniel"/>
  <p:tag name="ANSWERBULLETS" val="3"/>
  <p:tag name="OLDNUMANSWERS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B747559611E4901B5D0BBA86C597F32"/>
  <p:tag name="SLIDEID" val="5B747559611E4901B5D0BBA86C597F32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Toy Breeds…Name this one.."/>
  <p:tag name="ANSWERSALIAS" val="1. Pomeranian|smicln|2. Poodle|smicln|3. Portuguese Water Dog"/>
  <p:tag name="VALUES" val="Incorrect|smicln|Correct|smicln|Incorrect"/>
  <p:tag name="RESPONSESGATHERED" val="True"/>
  <p:tag name="TOTALRESPONSES" val="21"/>
  <p:tag name="RESPONSECOUNT" val="21"/>
  <p:tag name="SLICED" val="False"/>
  <p:tag name="RESPONSES" val="2;2;2;2;2;2;2;2;2;2;2;2;2;2;2;2;2;2;2;2;2;-;"/>
  <p:tag name="CHARTSTRINGSTD" val="0 21 0"/>
  <p:tag name="CHARTSTRINGREV" val="0 21 0"/>
  <p:tag name="CHARTSTRINGSTDPER" val="0 1 0"/>
  <p:tag name="CHARTSTRINGREVPER" val="0 1 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47"/>
  <p:tag name="FONTSIZE" val="32"/>
  <p:tag name="BULLETTYPE" val="ppBulletArabicPeriod"/>
  <p:tag name="ANSWERTEXT" val="1. Pomeranian&#10;2. Poodle&#10;3. Portuguese Water D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2E75EE12EDC49BEB83AD78C4D3C04F9"/>
  <p:tag name="SLIDEID" val="52E75EE12EDC49BEB83AD78C4D3C04F9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ich Breed is It?"/>
  <p:tag name="ANSWERSALIAS" val="1. Shih Tzu|smicln|2. Havanese|smicln|3. Pekingese"/>
  <p:tag name="VALUES" val="Incorrect|smicln|Incorrect|smicln|Correct"/>
  <p:tag name="RESPONSESGATHERED" val="True"/>
  <p:tag name="TOTALRESPONSES" val="21"/>
  <p:tag name="RESPONSECOUNT" val="21"/>
  <p:tag name="SLICED" val="False"/>
  <p:tag name="RESPONSES" val="3;3;3;3;2;3;3;3;3;3;3;3;3;2;3;2;3;3;3;3;3;"/>
  <p:tag name="CHARTSTRINGSTD" val="0 3 18"/>
  <p:tag name="CHARTSTRINGREV" val="18 3 0"/>
  <p:tag name="CHARTSTRINGSTDPER" val="0 0.142857142857143 0.857142857142857"/>
  <p:tag name="CHARTSTRINGREVPER" val="0.857142857142857 0.142857142857143 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81C0095D0A14CDD8ACBFB937F41DAD7"/>
  <p:tag name="SLIDEID" val="B81C0095D0A14CDD8ACBFB937F41DAD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Last one…name this breed"/>
  <p:tag name="ANSWERSALIAS" val="1. Pomeranian|smicln|2. Pekingese|smicln|3. Papillion"/>
  <p:tag name="RESPONSESGATHERED" val="True"/>
  <p:tag name="TOTALRESPONSES" val="21"/>
  <p:tag name="RESPONSECOUNT" val="21"/>
  <p:tag name="SLICED" val="False"/>
  <p:tag name="RESPONSES" val="1;1;1;1;1;1;1;1;1;1;1;1;1;1;1;1;1;1;1;1;1;-;"/>
  <p:tag name="CHARTSTRINGSTD" val="21 0 0"/>
  <p:tag name="CHARTSTRINGREV" val="0 0 21"/>
  <p:tag name="CHARTSTRINGSTDPER" val="1 0 0"/>
  <p:tag name="CHARTSTRINGREVPER" val="0 0 1"/>
  <p:tag name="VALUES" val="Correct|smicln|Incorrect|smicln|Incorrec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9"/>
  <p:tag name="FONTSIZE" val="32"/>
  <p:tag name="BULLETTYPE" val="ppBulletArabicPeriod"/>
  <p:tag name="ANSWERTEXT" val="1. Pomeranian&#10;2. Pekingese&#10;3. Papilli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6"/>
  <p:tag name="FONTSIZE" val="32"/>
  <p:tag name="BULLETTYPE" val="ppBulletArabicPeriod"/>
  <p:tag name="ANSWERTEXT" val="1. Shih Tzu&#10;2. Havanese&#10;3. Pekinge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BC33A7465E44D14A84EC520531731D1"/>
  <p:tag name="SLIDEID" val="EBC33A7465E44D14A84EC520531731D1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ich Toy Breed is it?"/>
  <p:tag name="ANSWERSALIAS" val="1. Cocker Spaniel|smicln|2. Cavalier King Charles Spaniel|smicln|3. English Toy Spaniel"/>
  <p:tag name="RESPONSESGATHERED" val="True"/>
  <p:tag name="TOTALRESPONSES" val="21"/>
  <p:tag name="RESPONSECOUNT" val="21"/>
  <p:tag name="SLICED" val="False"/>
  <p:tag name="RESPONSES" val="2;2;2;2;2;2;2;2;2;2;2;2;2;2;2;3;2;2;3;3;2;"/>
  <p:tag name="CHARTSTRINGSTD" val="0 18 3"/>
  <p:tag name="CHARTSTRINGREV" val="3 18 0"/>
  <p:tag name="CHARTSTRINGSTDPER" val="0 0.857142857142857 0.142857142857143"/>
  <p:tag name="CHARTSTRINGREVPER" val="0.142857142857143 0.857142857142857 0"/>
  <p:tag name="VALUES" val="Incorrect|smicln|Correct|smicln|Incorrect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db4450d-2d4d-49c8-a3e3-0d2e39a3ec99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9E61A31B70F44F973E6D149FDC3B3C" ma:contentTypeVersion="2" ma:contentTypeDescription="Create a new document." ma:contentTypeScope="" ma:versionID="3119a2239d2d3a78640bf77c750a6c2c">
  <xsd:schema xmlns:xsd="http://www.w3.org/2001/XMLSchema" xmlns:xs="http://www.w3.org/2001/XMLSchema" xmlns:p="http://schemas.microsoft.com/office/2006/metadata/properties" xmlns:ns2="7db4450d-2d4d-49c8-a3e3-0d2e39a3ec99" targetNamespace="http://schemas.microsoft.com/office/2006/metadata/properties" ma:root="true" ma:fieldsID="d12e465746d19b3cb25f084494544317" ns2:_="">
    <xsd:import namespace="7db4450d-2d4d-49c8-a3e3-0d2e39a3ec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4450d-2d4d-49c8-a3e3-0d2e39a3ec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C75C04-AD05-42A8-9E7D-74088E951C9E}">
  <ds:schemaRefs>
    <ds:schemaRef ds:uri="7db4450d-2d4d-49c8-a3e3-0d2e39a3ec99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790B94-7327-465A-9261-96A6CB0C0D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4450d-2d4d-49c8-a3e3-0d2e39a3e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EF0839-F4AD-4C68-A4AB-F669BC499C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</TotalTime>
  <Words>279</Words>
  <Application>Microsoft Office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Lucida Sans Unicode</vt:lpstr>
      <vt:lpstr>Verdana</vt:lpstr>
      <vt:lpstr>Wingdings 2</vt:lpstr>
      <vt:lpstr>Wingdings 3</vt:lpstr>
      <vt:lpstr>Concourse</vt:lpstr>
      <vt:lpstr>Toy Group</vt:lpstr>
      <vt:lpstr>Name this Breed</vt:lpstr>
      <vt:lpstr>Which Breed is It?</vt:lpstr>
      <vt:lpstr>Which Breed?</vt:lpstr>
      <vt:lpstr>Which Toy Breed is it?</vt:lpstr>
      <vt:lpstr>Name the Breed</vt:lpstr>
      <vt:lpstr>Name this Toy Breed</vt:lpstr>
      <vt:lpstr>Name this Breed</vt:lpstr>
      <vt:lpstr>What Breed?</vt:lpstr>
      <vt:lpstr>What Toy Breed?</vt:lpstr>
      <vt:lpstr>Name the Breed</vt:lpstr>
      <vt:lpstr>What Breed?</vt:lpstr>
      <vt:lpstr>Name the Breed</vt:lpstr>
      <vt:lpstr>What Breed?</vt:lpstr>
      <vt:lpstr>What Breed?</vt:lpstr>
      <vt:lpstr>Name The Breed</vt:lpstr>
      <vt:lpstr>What Breed?</vt:lpstr>
      <vt:lpstr>What Breed? (almost done!)</vt:lpstr>
      <vt:lpstr>Getting closer to done…What is this one?</vt:lpstr>
      <vt:lpstr>What Breed?</vt:lpstr>
      <vt:lpstr>Toy Breeds…Name this one..</vt:lpstr>
      <vt:lpstr>Last one…name this breed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Toy Group</dc:title>
  <dc:creator>kmagsam</dc:creator>
  <cp:lastModifiedBy>Magsam, Kathleen</cp:lastModifiedBy>
  <cp:revision>26</cp:revision>
  <dcterms:created xsi:type="dcterms:W3CDTF">2010-11-14T21:18:52Z</dcterms:created>
  <dcterms:modified xsi:type="dcterms:W3CDTF">2017-01-02T15:05:13Z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0x010100939E61A31B70F44F973E6D149FDC3B3C</vt:lpwstr>
  </property>
</Properties>
</file>